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421" r:id="rId5"/>
    <p:sldId id="256" r:id="rId6"/>
    <p:sldId id="419" r:id="rId7"/>
    <p:sldId id="412" r:id="rId8"/>
    <p:sldId id="414" r:id="rId9"/>
    <p:sldId id="425" r:id="rId10"/>
    <p:sldId id="426" r:id="rId11"/>
    <p:sldId id="428" r:id="rId12"/>
    <p:sldId id="427" r:id="rId13"/>
    <p:sldId id="423" r:id="rId14"/>
    <p:sldId id="424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9" d="100"/>
          <a:sy n="39" d="100"/>
        </p:scale>
        <p:origin x="3566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image" Target="../media/image9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2BE3B5-7F69-49CE-A2AC-B83FF448CDDE}" type="doc">
      <dgm:prSet loTypeId="urn:microsoft.com/office/officeart/2008/layout/AscendingPictureAccentProcess" loCatId="process" qsTypeId="urn:microsoft.com/office/officeart/2005/8/quickstyle/simple1" qsCatId="simple" csTypeId="urn:microsoft.com/office/officeart/2005/8/colors/accent1_2" csCatId="accent1" phldr="1"/>
      <dgm:spPr/>
    </dgm:pt>
    <dgm:pt modelId="{67661652-EBF2-4392-99AE-17FF103E1935}">
      <dgm:prSet phldrT="[Text]"/>
      <dgm:spPr/>
      <dgm:t>
        <a:bodyPr/>
        <a:lstStyle/>
        <a:p>
          <a:r>
            <a:rPr lang="en-US" dirty="0" err="1">
              <a:latin typeface="Rockwell Extra Bold" panose="02060903040505020403" pitchFamily="18" charset="0"/>
            </a:rPr>
            <a:t>Devlopments</a:t>
          </a:r>
          <a:endParaRPr lang="en-US" dirty="0">
            <a:latin typeface="Rockwell Extra Bold" panose="02060903040505020403" pitchFamily="18" charset="0"/>
          </a:endParaRPr>
        </a:p>
      </dgm:t>
    </dgm:pt>
    <dgm:pt modelId="{201CC4CA-88BB-4CBF-8163-182DF828F2F7}" type="parTrans" cxnId="{8F93821E-5EC6-41C1-9CFB-C839E8FCB252}">
      <dgm:prSet/>
      <dgm:spPr/>
      <dgm:t>
        <a:bodyPr/>
        <a:lstStyle/>
        <a:p>
          <a:endParaRPr lang="en-US"/>
        </a:p>
      </dgm:t>
    </dgm:pt>
    <dgm:pt modelId="{A9C7FBF7-1857-4E33-B081-A3F114D8C460}" type="sibTrans" cxnId="{8F93821E-5EC6-41C1-9CFB-C839E8FCB252}">
      <dgm:prSet/>
      <dgm:spPr>
        <a:blipFill>
          <a:blip xmlns:r="http://schemas.openxmlformats.org/officeDocument/2006/relationships" r:embed="rId1"/>
          <a:srcRect/>
          <a:stretch>
            <a:fillRect l="-17000" r="-17000"/>
          </a:stretch>
        </a:blipFill>
      </dgm:spPr>
      <dgm:t>
        <a:bodyPr/>
        <a:lstStyle/>
        <a:p>
          <a:endParaRPr lang="en-US"/>
        </a:p>
      </dgm:t>
    </dgm:pt>
    <dgm:pt modelId="{C5B6CDDB-1370-4DB9-A580-9CAD002D57F2}">
      <dgm:prSet phldrT="[Text]"/>
      <dgm:spPr/>
      <dgm:t>
        <a:bodyPr/>
        <a:lstStyle/>
        <a:p>
          <a:r>
            <a:rPr lang="en-US" dirty="0">
              <a:latin typeface="Rockwell Extra Bold" panose="02060903040505020403" pitchFamily="18" charset="0"/>
            </a:rPr>
            <a:t>Improves</a:t>
          </a:r>
        </a:p>
      </dgm:t>
    </dgm:pt>
    <dgm:pt modelId="{19345243-4E26-4EAF-9D0B-9CA6EF3FCC4D}" type="parTrans" cxnId="{EBB18C6E-FF62-488E-9DA1-A020DC652FA2}">
      <dgm:prSet/>
      <dgm:spPr/>
      <dgm:t>
        <a:bodyPr/>
        <a:lstStyle/>
        <a:p>
          <a:endParaRPr lang="en-US"/>
        </a:p>
      </dgm:t>
    </dgm:pt>
    <dgm:pt modelId="{C56892BA-8E97-471A-8AF2-A43FE5FF37D4}" type="sibTrans" cxnId="{EBB18C6E-FF62-488E-9DA1-A020DC652FA2}">
      <dgm:prSet/>
      <dgm:spPr>
        <a:blipFill>
          <a:blip xmlns:r="http://schemas.openxmlformats.org/officeDocument/2006/relationships" r:embed="rId2"/>
          <a:srcRect/>
          <a:stretch>
            <a:fillRect l="-17000" r="-17000"/>
          </a:stretch>
        </a:blipFill>
      </dgm:spPr>
      <dgm:t>
        <a:bodyPr/>
        <a:lstStyle/>
        <a:p>
          <a:endParaRPr lang="en-US"/>
        </a:p>
      </dgm:t>
    </dgm:pt>
    <dgm:pt modelId="{A09A54C4-4EB1-481F-A501-D1DD06A587C0}" type="pres">
      <dgm:prSet presAssocID="{8A2BE3B5-7F69-49CE-A2AC-B83FF448CDDE}" presName="Name0" presStyleCnt="0">
        <dgm:presLayoutVars>
          <dgm:chMax val="7"/>
          <dgm:chPref val="7"/>
          <dgm:dir/>
        </dgm:presLayoutVars>
      </dgm:prSet>
      <dgm:spPr/>
    </dgm:pt>
    <dgm:pt modelId="{1F8B02B4-99AC-4934-BB4C-B0FC9CA97847}" type="pres">
      <dgm:prSet presAssocID="{8A2BE3B5-7F69-49CE-A2AC-B83FF448CDDE}" presName="dot1" presStyleLbl="alignNode1" presStyleIdx="0" presStyleCnt="10"/>
      <dgm:spPr/>
    </dgm:pt>
    <dgm:pt modelId="{BD2E45E6-F383-48A1-B1FF-FB679391564E}" type="pres">
      <dgm:prSet presAssocID="{8A2BE3B5-7F69-49CE-A2AC-B83FF448CDDE}" presName="dot2" presStyleLbl="alignNode1" presStyleIdx="1" presStyleCnt="10"/>
      <dgm:spPr/>
    </dgm:pt>
    <dgm:pt modelId="{80889D9D-DC49-4DE1-8FD8-137D23605F4E}" type="pres">
      <dgm:prSet presAssocID="{8A2BE3B5-7F69-49CE-A2AC-B83FF448CDDE}" presName="dot3" presStyleLbl="alignNode1" presStyleIdx="2" presStyleCnt="10"/>
      <dgm:spPr/>
    </dgm:pt>
    <dgm:pt modelId="{6A200228-7400-426F-8AF1-F559C3813289}" type="pres">
      <dgm:prSet presAssocID="{8A2BE3B5-7F69-49CE-A2AC-B83FF448CDDE}" presName="dotArrow1" presStyleLbl="alignNode1" presStyleIdx="3" presStyleCnt="10"/>
      <dgm:spPr/>
    </dgm:pt>
    <dgm:pt modelId="{84CE3120-B817-4EDC-B7F4-2868CCA5ECE6}" type="pres">
      <dgm:prSet presAssocID="{8A2BE3B5-7F69-49CE-A2AC-B83FF448CDDE}" presName="dotArrow2" presStyleLbl="alignNode1" presStyleIdx="4" presStyleCnt="10"/>
      <dgm:spPr/>
    </dgm:pt>
    <dgm:pt modelId="{372AE5EA-B6BF-4D43-A77C-6EEA86711558}" type="pres">
      <dgm:prSet presAssocID="{8A2BE3B5-7F69-49CE-A2AC-B83FF448CDDE}" presName="dotArrow3" presStyleLbl="alignNode1" presStyleIdx="5" presStyleCnt="10"/>
      <dgm:spPr/>
    </dgm:pt>
    <dgm:pt modelId="{BBFB8E04-55E9-4A0A-B24E-E67AC01C9307}" type="pres">
      <dgm:prSet presAssocID="{8A2BE3B5-7F69-49CE-A2AC-B83FF448CDDE}" presName="dotArrow4" presStyleLbl="alignNode1" presStyleIdx="6" presStyleCnt="10"/>
      <dgm:spPr/>
    </dgm:pt>
    <dgm:pt modelId="{1AC84616-9551-40DA-97E8-243A67EDD71C}" type="pres">
      <dgm:prSet presAssocID="{8A2BE3B5-7F69-49CE-A2AC-B83FF448CDDE}" presName="dotArrow5" presStyleLbl="alignNode1" presStyleIdx="7" presStyleCnt="10"/>
      <dgm:spPr/>
    </dgm:pt>
    <dgm:pt modelId="{3B4B0FBF-E82F-45CA-92D5-13DA03C38ABF}" type="pres">
      <dgm:prSet presAssocID="{8A2BE3B5-7F69-49CE-A2AC-B83FF448CDDE}" presName="dotArrow6" presStyleLbl="alignNode1" presStyleIdx="8" presStyleCnt="10"/>
      <dgm:spPr/>
    </dgm:pt>
    <dgm:pt modelId="{54073C79-E7C4-4E80-9833-67537282DE0F}" type="pres">
      <dgm:prSet presAssocID="{8A2BE3B5-7F69-49CE-A2AC-B83FF448CDDE}" presName="dotArrow7" presStyleLbl="alignNode1" presStyleIdx="9" presStyleCnt="10"/>
      <dgm:spPr/>
    </dgm:pt>
    <dgm:pt modelId="{84294639-6B88-4A69-AB61-F9DCDE6A78A9}" type="pres">
      <dgm:prSet presAssocID="{67661652-EBF2-4392-99AE-17FF103E1935}" presName="parTx1" presStyleLbl="node1" presStyleIdx="0" presStyleCnt="2"/>
      <dgm:spPr/>
    </dgm:pt>
    <dgm:pt modelId="{47D28CD3-818A-4A42-891A-2DFECC9A3F1B}" type="pres">
      <dgm:prSet presAssocID="{A9C7FBF7-1857-4E33-B081-A3F114D8C460}" presName="picture1" presStyleCnt="0"/>
      <dgm:spPr/>
    </dgm:pt>
    <dgm:pt modelId="{C7846842-16A7-4EEB-9C57-E26666D27C61}" type="pres">
      <dgm:prSet presAssocID="{A9C7FBF7-1857-4E33-B081-A3F114D8C460}" presName="imageRepeatNode" presStyleLbl="fgImgPlace1" presStyleIdx="0" presStyleCnt="2"/>
      <dgm:spPr/>
    </dgm:pt>
    <dgm:pt modelId="{CEAF571D-0E24-4FD6-97C8-E568828CA7B9}" type="pres">
      <dgm:prSet presAssocID="{C5B6CDDB-1370-4DB9-A580-9CAD002D57F2}" presName="parTx2" presStyleLbl="node1" presStyleIdx="1" presStyleCnt="2"/>
      <dgm:spPr/>
    </dgm:pt>
    <dgm:pt modelId="{1BD378BF-F5E0-498F-B9E4-C6DE0BC28303}" type="pres">
      <dgm:prSet presAssocID="{C56892BA-8E97-471A-8AF2-A43FE5FF37D4}" presName="picture2" presStyleCnt="0"/>
      <dgm:spPr/>
    </dgm:pt>
    <dgm:pt modelId="{3EE77C5A-DC63-4522-B310-01FC5B7E203E}" type="pres">
      <dgm:prSet presAssocID="{C56892BA-8E97-471A-8AF2-A43FE5FF37D4}" presName="imageRepeatNode" presStyleLbl="fgImgPlace1" presStyleIdx="1" presStyleCnt="2"/>
      <dgm:spPr/>
    </dgm:pt>
  </dgm:ptLst>
  <dgm:cxnLst>
    <dgm:cxn modelId="{8F93821E-5EC6-41C1-9CFB-C839E8FCB252}" srcId="{8A2BE3B5-7F69-49CE-A2AC-B83FF448CDDE}" destId="{67661652-EBF2-4392-99AE-17FF103E1935}" srcOrd="0" destOrd="0" parTransId="{201CC4CA-88BB-4CBF-8163-182DF828F2F7}" sibTransId="{A9C7FBF7-1857-4E33-B081-A3F114D8C460}"/>
    <dgm:cxn modelId="{619EE31E-FE58-4103-99FA-81915D98ACAD}" type="presOf" srcId="{A9C7FBF7-1857-4E33-B081-A3F114D8C460}" destId="{C7846842-16A7-4EEB-9C57-E26666D27C61}" srcOrd="0" destOrd="0" presId="urn:microsoft.com/office/officeart/2008/layout/AscendingPictureAccentProcess"/>
    <dgm:cxn modelId="{FD8F5248-EE1C-40F0-933D-C7057C95D113}" type="presOf" srcId="{C56892BA-8E97-471A-8AF2-A43FE5FF37D4}" destId="{3EE77C5A-DC63-4522-B310-01FC5B7E203E}" srcOrd="0" destOrd="0" presId="urn:microsoft.com/office/officeart/2008/layout/AscendingPictureAccentProcess"/>
    <dgm:cxn modelId="{AB0A6E6D-05E2-4B52-AB50-6197D91C9E10}" type="presOf" srcId="{C5B6CDDB-1370-4DB9-A580-9CAD002D57F2}" destId="{CEAF571D-0E24-4FD6-97C8-E568828CA7B9}" srcOrd="0" destOrd="0" presId="urn:microsoft.com/office/officeart/2008/layout/AscendingPictureAccentProcess"/>
    <dgm:cxn modelId="{EBB18C6E-FF62-488E-9DA1-A020DC652FA2}" srcId="{8A2BE3B5-7F69-49CE-A2AC-B83FF448CDDE}" destId="{C5B6CDDB-1370-4DB9-A580-9CAD002D57F2}" srcOrd="1" destOrd="0" parTransId="{19345243-4E26-4EAF-9D0B-9CA6EF3FCC4D}" sibTransId="{C56892BA-8E97-471A-8AF2-A43FE5FF37D4}"/>
    <dgm:cxn modelId="{9C9A16D3-A092-4BDD-A4C3-CBFE39A1A8DF}" type="presOf" srcId="{67661652-EBF2-4392-99AE-17FF103E1935}" destId="{84294639-6B88-4A69-AB61-F9DCDE6A78A9}" srcOrd="0" destOrd="0" presId="urn:microsoft.com/office/officeart/2008/layout/AscendingPictureAccentProcess"/>
    <dgm:cxn modelId="{14F037F3-3292-4B91-A7D4-A88EAE435752}" type="presOf" srcId="{8A2BE3B5-7F69-49CE-A2AC-B83FF448CDDE}" destId="{A09A54C4-4EB1-481F-A501-D1DD06A587C0}" srcOrd="0" destOrd="0" presId="urn:microsoft.com/office/officeart/2008/layout/AscendingPictureAccentProcess"/>
    <dgm:cxn modelId="{C7E629D3-0856-41BE-9379-F93E3249EFE3}" type="presParOf" srcId="{A09A54C4-4EB1-481F-A501-D1DD06A587C0}" destId="{1F8B02B4-99AC-4934-BB4C-B0FC9CA97847}" srcOrd="0" destOrd="0" presId="urn:microsoft.com/office/officeart/2008/layout/AscendingPictureAccentProcess"/>
    <dgm:cxn modelId="{6DCE44FB-1FED-4F2E-B277-4509A2D3B659}" type="presParOf" srcId="{A09A54C4-4EB1-481F-A501-D1DD06A587C0}" destId="{BD2E45E6-F383-48A1-B1FF-FB679391564E}" srcOrd="1" destOrd="0" presId="urn:microsoft.com/office/officeart/2008/layout/AscendingPictureAccentProcess"/>
    <dgm:cxn modelId="{F0CBA3F6-06D7-4664-AAB2-1B22B39C6310}" type="presParOf" srcId="{A09A54C4-4EB1-481F-A501-D1DD06A587C0}" destId="{80889D9D-DC49-4DE1-8FD8-137D23605F4E}" srcOrd="2" destOrd="0" presId="urn:microsoft.com/office/officeart/2008/layout/AscendingPictureAccentProcess"/>
    <dgm:cxn modelId="{8270AC79-2E01-4D60-AAFE-D36999D6843C}" type="presParOf" srcId="{A09A54C4-4EB1-481F-A501-D1DD06A587C0}" destId="{6A200228-7400-426F-8AF1-F559C3813289}" srcOrd="3" destOrd="0" presId="urn:microsoft.com/office/officeart/2008/layout/AscendingPictureAccentProcess"/>
    <dgm:cxn modelId="{8BA48B29-7679-4379-B5E8-077A2FB1CCDD}" type="presParOf" srcId="{A09A54C4-4EB1-481F-A501-D1DD06A587C0}" destId="{84CE3120-B817-4EDC-B7F4-2868CCA5ECE6}" srcOrd="4" destOrd="0" presId="urn:microsoft.com/office/officeart/2008/layout/AscendingPictureAccentProcess"/>
    <dgm:cxn modelId="{4AACD70C-453E-4244-B107-D20072BF42A5}" type="presParOf" srcId="{A09A54C4-4EB1-481F-A501-D1DD06A587C0}" destId="{372AE5EA-B6BF-4D43-A77C-6EEA86711558}" srcOrd="5" destOrd="0" presId="urn:microsoft.com/office/officeart/2008/layout/AscendingPictureAccentProcess"/>
    <dgm:cxn modelId="{FD0C8487-6274-4F81-A57A-C12200601014}" type="presParOf" srcId="{A09A54C4-4EB1-481F-A501-D1DD06A587C0}" destId="{BBFB8E04-55E9-4A0A-B24E-E67AC01C9307}" srcOrd="6" destOrd="0" presId="urn:microsoft.com/office/officeart/2008/layout/AscendingPictureAccentProcess"/>
    <dgm:cxn modelId="{34FA6BAC-A1EC-4DF3-BF9D-E85916211537}" type="presParOf" srcId="{A09A54C4-4EB1-481F-A501-D1DD06A587C0}" destId="{1AC84616-9551-40DA-97E8-243A67EDD71C}" srcOrd="7" destOrd="0" presId="urn:microsoft.com/office/officeart/2008/layout/AscendingPictureAccentProcess"/>
    <dgm:cxn modelId="{ED6207E2-20A0-462A-8641-E8053D3AEC62}" type="presParOf" srcId="{A09A54C4-4EB1-481F-A501-D1DD06A587C0}" destId="{3B4B0FBF-E82F-45CA-92D5-13DA03C38ABF}" srcOrd="8" destOrd="0" presId="urn:microsoft.com/office/officeart/2008/layout/AscendingPictureAccentProcess"/>
    <dgm:cxn modelId="{ABACC82C-AC93-488A-90D1-395EC9CA67EF}" type="presParOf" srcId="{A09A54C4-4EB1-481F-A501-D1DD06A587C0}" destId="{54073C79-E7C4-4E80-9833-67537282DE0F}" srcOrd="9" destOrd="0" presId="urn:microsoft.com/office/officeart/2008/layout/AscendingPictureAccentProcess"/>
    <dgm:cxn modelId="{E1A98497-0FC2-4A44-B520-B0B0613047A4}" type="presParOf" srcId="{A09A54C4-4EB1-481F-A501-D1DD06A587C0}" destId="{84294639-6B88-4A69-AB61-F9DCDE6A78A9}" srcOrd="10" destOrd="0" presId="urn:microsoft.com/office/officeart/2008/layout/AscendingPictureAccentProcess"/>
    <dgm:cxn modelId="{555DB7D4-474C-445E-91B7-6F9EB90DD094}" type="presParOf" srcId="{A09A54C4-4EB1-481F-A501-D1DD06A587C0}" destId="{47D28CD3-818A-4A42-891A-2DFECC9A3F1B}" srcOrd="11" destOrd="0" presId="urn:microsoft.com/office/officeart/2008/layout/AscendingPictureAccentProcess"/>
    <dgm:cxn modelId="{AF237E93-C944-435D-91CB-F9AD995EFC9A}" type="presParOf" srcId="{47D28CD3-818A-4A42-891A-2DFECC9A3F1B}" destId="{C7846842-16A7-4EEB-9C57-E26666D27C61}" srcOrd="0" destOrd="0" presId="urn:microsoft.com/office/officeart/2008/layout/AscendingPictureAccentProcess"/>
    <dgm:cxn modelId="{E4363AAA-126E-4287-AA3D-B4C180F0B3B0}" type="presParOf" srcId="{A09A54C4-4EB1-481F-A501-D1DD06A587C0}" destId="{CEAF571D-0E24-4FD6-97C8-E568828CA7B9}" srcOrd="12" destOrd="0" presId="urn:microsoft.com/office/officeart/2008/layout/AscendingPictureAccentProcess"/>
    <dgm:cxn modelId="{631816BE-942D-418F-AEB2-974D7AE899C5}" type="presParOf" srcId="{A09A54C4-4EB1-481F-A501-D1DD06A587C0}" destId="{1BD378BF-F5E0-498F-B9E4-C6DE0BC28303}" srcOrd="13" destOrd="0" presId="urn:microsoft.com/office/officeart/2008/layout/AscendingPictureAccentProcess"/>
    <dgm:cxn modelId="{F6858ED7-BDC8-412B-B5F5-60A6227DBF6C}" type="presParOf" srcId="{1BD378BF-F5E0-498F-B9E4-C6DE0BC28303}" destId="{3EE77C5A-DC63-4522-B310-01FC5B7E203E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B02B4-99AC-4934-BB4C-B0FC9CA97847}">
      <dsp:nvSpPr>
        <dsp:cNvPr id="0" name=""/>
        <dsp:cNvSpPr/>
      </dsp:nvSpPr>
      <dsp:spPr>
        <a:xfrm>
          <a:off x="3834029" y="4699187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2E45E6-F383-48A1-B1FF-FB679391564E}">
      <dsp:nvSpPr>
        <dsp:cNvPr id="0" name=""/>
        <dsp:cNvSpPr/>
      </dsp:nvSpPr>
      <dsp:spPr>
        <a:xfrm>
          <a:off x="3590439" y="5089551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889D9D-DC49-4DE1-8FD8-137D23605F4E}">
      <dsp:nvSpPr>
        <dsp:cNvPr id="0" name=""/>
        <dsp:cNvSpPr/>
      </dsp:nvSpPr>
      <dsp:spPr>
        <a:xfrm>
          <a:off x="3300134" y="5427523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200228-7400-426F-8AF1-F559C3813289}">
      <dsp:nvSpPr>
        <dsp:cNvPr id="0" name=""/>
        <dsp:cNvSpPr/>
      </dsp:nvSpPr>
      <dsp:spPr>
        <a:xfrm>
          <a:off x="3647166" y="770454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CE3120-B817-4EDC-B7F4-2868CCA5ECE6}">
      <dsp:nvSpPr>
        <dsp:cNvPr id="0" name=""/>
        <dsp:cNvSpPr/>
      </dsp:nvSpPr>
      <dsp:spPr>
        <a:xfrm>
          <a:off x="4018667" y="549076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2AE5EA-B6BF-4D43-A77C-6EEA86711558}">
      <dsp:nvSpPr>
        <dsp:cNvPr id="0" name=""/>
        <dsp:cNvSpPr/>
      </dsp:nvSpPr>
      <dsp:spPr>
        <a:xfrm>
          <a:off x="4389056" y="327697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FB8E04-55E9-4A0A-B24E-E67AC01C9307}">
      <dsp:nvSpPr>
        <dsp:cNvPr id="0" name=""/>
        <dsp:cNvSpPr/>
      </dsp:nvSpPr>
      <dsp:spPr>
        <a:xfrm>
          <a:off x="4759446" y="549076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C84616-9551-40DA-97E8-243A67EDD71C}">
      <dsp:nvSpPr>
        <dsp:cNvPr id="0" name=""/>
        <dsp:cNvSpPr/>
      </dsp:nvSpPr>
      <dsp:spPr>
        <a:xfrm>
          <a:off x="5130947" y="770454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4B0FBF-E82F-45CA-92D5-13DA03C38ABF}">
      <dsp:nvSpPr>
        <dsp:cNvPr id="0" name=""/>
        <dsp:cNvSpPr/>
      </dsp:nvSpPr>
      <dsp:spPr>
        <a:xfrm>
          <a:off x="4389056" y="794806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73C79-E7C4-4E80-9833-67537282DE0F}">
      <dsp:nvSpPr>
        <dsp:cNvPr id="0" name=""/>
        <dsp:cNvSpPr/>
      </dsp:nvSpPr>
      <dsp:spPr>
        <a:xfrm>
          <a:off x="4389056" y="1261915"/>
          <a:ext cx="278070" cy="27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294639-6B88-4A69-AB61-F9DCDE6A78A9}">
      <dsp:nvSpPr>
        <dsp:cNvPr id="0" name=""/>
        <dsp:cNvSpPr/>
      </dsp:nvSpPr>
      <dsp:spPr>
        <a:xfrm>
          <a:off x="2126679" y="6443217"/>
          <a:ext cx="5997413" cy="1608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69453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 err="1">
              <a:latin typeface="Rockwell Extra Bold" panose="02060903040505020403" pitchFamily="18" charset="0"/>
            </a:rPr>
            <a:t>Devlopments</a:t>
          </a:r>
          <a:endParaRPr lang="en-US" sz="4300" kern="1200" dirty="0">
            <a:latin typeface="Rockwell Extra Bold" panose="02060903040505020403" pitchFamily="18" charset="0"/>
          </a:endParaRPr>
        </a:p>
      </dsp:txBody>
      <dsp:txXfrm>
        <a:off x="2205208" y="6521746"/>
        <a:ext cx="5840355" cy="1451626"/>
      </dsp:txXfrm>
    </dsp:sp>
    <dsp:sp modelId="{C7846842-16A7-4EEB-9C57-E26666D27C61}">
      <dsp:nvSpPr>
        <dsp:cNvPr id="0" name=""/>
        <dsp:cNvSpPr/>
      </dsp:nvSpPr>
      <dsp:spPr>
        <a:xfrm>
          <a:off x="463820" y="4867001"/>
          <a:ext cx="2780699" cy="278051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AF571D-0E24-4FD6-97C8-E568828CA7B9}">
      <dsp:nvSpPr>
        <dsp:cNvPr id="0" name=""/>
        <dsp:cNvSpPr/>
      </dsp:nvSpPr>
      <dsp:spPr>
        <a:xfrm>
          <a:off x="4661565" y="3296689"/>
          <a:ext cx="5997413" cy="1608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69453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latin typeface="Rockwell Extra Bold" panose="02060903040505020403" pitchFamily="18" charset="0"/>
            </a:rPr>
            <a:t>Improves</a:t>
          </a:r>
        </a:p>
      </dsp:txBody>
      <dsp:txXfrm>
        <a:off x="4740094" y="3375218"/>
        <a:ext cx="5840355" cy="1451626"/>
      </dsp:txXfrm>
    </dsp:sp>
    <dsp:sp modelId="{3EE77C5A-DC63-4522-B310-01FC5B7E203E}">
      <dsp:nvSpPr>
        <dsp:cNvPr id="0" name=""/>
        <dsp:cNvSpPr/>
      </dsp:nvSpPr>
      <dsp:spPr>
        <a:xfrm>
          <a:off x="2998706" y="1720473"/>
          <a:ext cx="2780699" cy="2780515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2.pn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8200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2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774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svg"/><Relationship Id="rId9" Type="http://schemas.microsoft.com/office/2007/relationships/diagramDrawing" Target="../diagrams/drawin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398" cy="8228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4630400" cy="62245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56" y="662353"/>
            <a:ext cx="13198887" cy="64799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men with heads&#10;&#10;Description automatically generated">
            <a:extLst>
              <a:ext uri="{FF2B5EF4-FFF2-40B4-BE49-F238E27FC236}">
                <a16:creationId xmlns:a16="http://schemas.microsoft.com/office/drawing/2014/main" id="{6A51F34F-D35D-E076-5FAD-C3E7EA0FF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5545"/>
          <a:stretch/>
        </p:blipFill>
        <p:spPr>
          <a:xfrm>
            <a:off x="1106201" y="892233"/>
            <a:ext cx="12618720" cy="599469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15756" y="7595722"/>
            <a:ext cx="13200279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07C221-7AC2-ECE1-6D3A-C4AF5DA3A01E}"/>
              </a:ext>
            </a:extLst>
          </p:cNvPr>
          <p:cNvSpPr txBox="1"/>
          <p:nvPr/>
        </p:nvSpPr>
        <p:spPr>
          <a:xfrm>
            <a:off x="4678203" y="3302158"/>
            <a:ext cx="731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rgbClr val="0070C0"/>
                </a:solidFill>
                <a:latin typeface="Ravie" panose="04040805050809020602" pitchFamily="82" charset="0"/>
              </a:rPr>
              <a:t>Welcome</a:t>
            </a:r>
            <a:endParaRPr lang="en-US" sz="72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9FC4D2-D874-2A88-5467-EF4721106633}"/>
              </a:ext>
            </a:extLst>
          </p:cNvPr>
          <p:cNvSpPr txBox="1"/>
          <p:nvPr/>
        </p:nvSpPr>
        <p:spPr>
          <a:xfrm>
            <a:off x="10814908" y="6033122"/>
            <a:ext cx="21297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  <a:latin typeface="Rockwell Extra Bold" panose="02060903040505020403" pitchFamily="18" charset="0"/>
              </a:rPr>
              <a:t>    Ahmed </a:t>
            </a:r>
            <a:r>
              <a:rPr lang="en-US" sz="2000" b="1" dirty="0" err="1">
                <a:solidFill>
                  <a:schemeClr val="bg2"/>
                </a:solidFill>
                <a:latin typeface="Rockwell Extra Bold" panose="02060903040505020403" pitchFamily="18" charset="0"/>
              </a:rPr>
              <a:t>Abdellatef</a:t>
            </a:r>
            <a:r>
              <a:rPr lang="en-US" sz="2000" b="1" dirty="0">
                <a:solidFill>
                  <a:schemeClr val="bg2"/>
                </a:solidFill>
                <a:latin typeface="Rockwell Extra Bold" panose="02060903040505020403" pitchFamily="18" charset="0"/>
              </a:rPr>
              <a:t> </a:t>
            </a:r>
            <a:endParaRPr lang="en-US" sz="2000" dirty="0">
              <a:latin typeface="Rockwell Extra Bold" panose="020609030405050204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135B34-D173-2713-70F7-1A86960AAA3B}"/>
              </a:ext>
            </a:extLst>
          </p:cNvPr>
          <p:cNvSpPr txBox="1"/>
          <p:nvPr/>
        </p:nvSpPr>
        <p:spPr>
          <a:xfrm>
            <a:off x="2106453" y="6047763"/>
            <a:ext cx="25717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  <a:latin typeface="Rockwell Extra Bold" panose="02060903040505020403" pitchFamily="18" charset="0"/>
              </a:rPr>
              <a:t>     Ammar Mohammed</a:t>
            </a:r>
            <a:endParaRPr lang="en-US" sz="2000" dirty="0"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>
            <a:extLst>
              <a:ext uri="{FF2B5EF4-FFF2-40B4-BE49-F238E27FC236}">
                <a16:creationId xmlns:a16="http://schemas.microsoft.com/office/drawing/2014/main" id="{0E024247-AF37-886E-491B-F6B12B26154B}"/>
              </a:ext>
            </a:extLst>
          </p:cNvPr>
          <p:cNvSpPr/>
          <p:nvPr/>
        </p:nvSpPr>
        <p:spPr>
          <a:xfrm>
            <a:off x="654779" y="428923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A25EFC6-5E01-FC2D-5BA9-833ED71DE4F8}"/>
              </a:ext>
            </a:extLst>
          </p:cNvPr>
          <p:cNvSpPr/>
          <p:nvPr/>
        </p:nvSpPr>
        <p:spPr>
          <a:xfrm>
            <a:off x="1312702" y="176030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561D3A0-20E0-E923-56D5-33ED42313564}"/>
              </a:ext>
            </a:extLst>
          </p:cNvPr>
          <p:cNvSpPr/>
          <p:nvPr/>
        </p:nvSpPr>
        <p:spPr>
          <a:xfrm>
            <a:off x="1166122" y="7354881"/>
            <a:ext cx="17801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Amar </a:t>
            </a:r>
            <a:endParaRPr lang="en-US" sz="2187" dirty="0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6101F6EE-2555-9EC4-79A4-574857BEEE20}"/>
              </a:ext>
            </a:extLst>
          </p:cNvPr>
          <p:cNvSpPr/>
          <p:nvPr/>
        </p:nvSpPr>
        <p:spPr>
          <a:xfrm>
            <a:off x="776562" y="7411819"/>
            <a:ext cx="381939" cy="388858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Graphic 7" descr="Crown outline">
            <a:extLst>
              <a:ext uri="{FF2B5EF4-FFF2-40B4-BE49-F238E27FC236}">
                <a16:creationId xmlns:a16="http://schemas.microsoft.com/office/drawing/2014/main" id="{B7DD9276-FED9-69B8-0AE2-227D90FF8F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D0B467A5-9AD9-96B5-5DED-C41CAC232A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9753771"/>
              </p:ext>
            </p:extLst>
          </p:nvPr>
        </p:nvGraphicFramePr>
        <p:xfrm>
          <a:off x="1828800" y="0"/>
          <a:ext cx="11122800" cy="837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4818408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pic>
        <p:nvPicPr>
          <p:cNvPr id="4" name="Picture 3" descr="A golden figure with a thank you sign&#10;&#10;Description automatically generated">
            <a:extLst>
              <a:ext uri="{FF2B5EF4-FFF2-40B4-BE49-F238E27FC236}">
                <a16:creationId xmlns:a16="http://schemas.microsoft.com/office/drawing/2014/main" id="{130CDE52-8BD6-F9B2-88E1-B7903278F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3" b="9391"/>
          <a:stretch/>
        </p:blipFill>
        <p:spPr>
          <a:xfrm>
            <a:off x="-2" y="-83625"/>
            <a:ext cx="14630014" cy="7027599"/>
          </a:xfrm>
          <a:custGeom>
            <a:avLst/>
            <a:gdLst/>
            <a:ahLst/>
            <a:cxnLst/>
            <a:rect l="l" t="t" r="r" b="b"/>
            <a:pathLst>
              <a:path w="12191695" h="5856341">
                <a:moveTo>
                  <a:pt x="0" y="0"/>
                </a:moveTo>
                <a:lnTo>
                  <a:pt x="12191695" y="0"/>
                </a:lnTo>
                <a:lnTo>
                  <a:pt x="12191695" y="243849"/>
                </a:lnTo>
                <a:lnTo>
                  <a:pt x="12191695" y="505121"/>
                </a:lnTo>
                <a:lnTo>
                  <a:pt x="12191695" y="723207"/>
                </a:lnTo>
                <a:lnTo>
                  <a:pt x="12191695" y="755828"/>
                </a:lnTo>
                <a:lnTo>
                  <a:pt x="12191695" y="1411868"/>
                </a:lnTo>
                <a:lnTo>
                  <a:pt x="12191695" y="1421034"/>
                </a:lnTo>
                <a:lnTo>
                  <a:pt x="12191695" y="1515206"/>
                </a:lnTo>
                <a:lnTo>
                  <a:pt x="12191695" y="2636151"/>
                </a:lnTo>
                <a:lnTo>
                  <a:pt x="12191695" y="4637890"/>
                </a:lnTo>
                <a:lnTo>
                  <a:pt x="12165034" y="4654499"/>
                </a:lnTo>
                <a:cubicBezTo>
                  <a:pt x="10850144" y="5425621"/>
                  <a:pt x="8470558" y="5856341"/>
                  <a:pt x="5753358" y="5856341"/>
                </a:cubicBezTo>
                <a:cubicBezTo>
                  <a:pt x="3357905" y="5856341"/>
                  <a:pt x="2231342" y="5159120"/>
                  <a:pt x="858976" y="4449211"/>
                </a:cubicBezTo>
                <a:cubicBezTo>
                  <a:pt x="609057" y="4319934"/>
                  <a:pt x="364243" y="4191839"/>
                  <a:pt x="137598" y="4061349"/>
                </a:cubicBezTo>
                <a:lnTo>
                  <a:pt x="0" y="3977450"/>
                </a:lnTo>
                <a:lnTo>
                  <a:pt x="0" y="2636151"/>
                </a:lnTo>
                <a:lnTo>
                  <a:pt x="0" y="1421034"/>
                </a:lnTo>
                <a:lnTo>
                  <a:pt x="0" y="1411868"/>
                </a:lnTo>
                <a:lnTo>
                  <a:pt x="0" y="1283685"/>
                </a:lnTo>
                <a:lnTo>
                  <a:pt x="0" y="755828"/>
                </a:lnTo>
                <a:lnTo>
                  <a:pt x="0" y="723207"/>
                </a:lnTo>
                <a:lnTo>
                  <a:pt x="0" y="505121"/>
                </a:lnTo>
                <a:lnTo>
                  <a:pt x="0" y="243849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85F553D-483A-4D93-B429-9C1258836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04432" y="-1597994"/>
            <a:ext cx="2621171" cy="14630034"/>
          </a:xfrm>
          <a:custGeom>
            <a:avLst/>
            <a:gdLst>
              <a:gd name="connsiteX0" fmla="*/ 0 w 2184309"/>
              <a:gd name="connsiteY0" fmla="*/ 12191695 h 12191695"/>
              <a:gd name="connsiteX1" fmla="*/ 0 w 2184309"/>
              <a:gd name="connsiteY1" fmla="*/ 12191693 h 12191695"/>
              <a:gd name="connsiteX2" fmla="*/ 210774 w 2184309"/>
              <a:gd name="connsiteY2" fmla="*/ 12191693 h 12191695"/>
              <a:gd name="connsiteX3" fmla="*/ 292677 w 2184309"/>
              <a:gd name="connsiteY3" fmla="*/ 12054095 h 12191695"/>
              <a:gd name="connsiteX4" fmla="*/ 671310 w 2184309"/>
              <a:gd name="connsiteY4" fmla="*/ 11332717 h 12191695"/>
              <a:gd name="connsiteX5" fmla="*/ 2044957 w 2184309"/>
              <a:gd name="connsiteY5" fmla="*/ 6438336 h 12191695"/>
              <a:gd name="connsiteX6" fmla="*/ 871713 w 2184309"/>
              <a:gd name="connsiteY6" fmla="*/ 26659 h 12191695"/>
              <a:gd name="connsiteX7" fmla="*/ 855500 w 2184309"/>
              <a:gd name="connsiteY7" fmla="*/ 0 h 12191695"/>
              <a:gd name="connsiteX8" fmla="*/ 965858 w 2184309"/>
              <a:gd name="connsiteY8" fmla="*/ 0 h 12191695"/>
              <a:gd name="connsiteX9" fmla="*/ 982467 w 2184309"/>
              <a:gd name="connsiteY9" fmla="*/ 26661 h 12191695"/>
              <a:gd name="connsiteX10" fmla="*/ 2184309 w 2184309"/>
              <a:gd name="connsiteY10" fmla="*/ 6438338 h 12191695"/>
              <a:gd name="connsiteX11" fmla="*/ 777179 w 2184309"/>
              <a:gd name="connsiteY11" fmla="*/ 11332719 h 12191695"/>
              <a:gd name="connsiteX12" fmla="*/ 389317 w 2184309"/>
              <a:gd name="connsiteY12" fmla="*/ 12054097 h 12191695"/>
              <a:gd name="connsiteX13" fmla="*/ 305418 w 2184309"/>
              <a:gd name="connsiteY13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84309" h="12191695">
                <a:moveTo>
                  <a:pt x="0" y="12191695"/>
                </a:moveTo>
                <a:lnTo>
                  <a:pt x="0" y="12191693"/>
                </a:lnTo>
                <a:lnTo>
                  <a:pt x="210774" y="12191693"/>
                </a:lnTo>
                <a:lnTo>
                  <a:pt x="292677" y="12054095"/>
                </a:lnTo>
                <a:cubicBezTo>
                  <a:pt x="420062" y="11827450"/>
                  <a:pt x="545109" y="11582636"/>
                  <a:pt x="671310" y="11332717"/>
                </a:cubicBezTo>
                <a:cubicBezTo>
                  <a:pt x="1364326" y="9960351"/>
                  <a:pt x="2044957" y="8833788"/>
                  <a:pt x="2044957" y="6438336"/>
                </a:cubicBezTo>
                <a:cubicBezTo>
                  <a:pt x="2044957" y="3721135"/>
                  <a:pt x="1624486" y="1341549"/>
                  <a:pt x="871713" y="26659"/>
                </a:cubicBezTo>
                <a:lnTo>
                  <a:pt x="855500" y="0"/>
                </a:lnTo>
                <a:lnTo>
                  <a:pt x="965858" y="0"/>
                </a:lnTo>
                <a:lnTo>
                  <a:pt x="982467" y="26661"/>
                </a:lnTo>
                <a:cubicBezTo>
                  <a:pt x="1753589" y="1341551"/>
                  <a:pt x="2184309" y="3721137"/>
                  <a:pt x="2184309" y="6438338"/>
                </a:cubicBezTo>
                <a:cubicBezTo>
                  <a:pt x="2184309" y="8833790"/>
                  <a:pt x="1487088" y="9960353"/>
                  <a:pt x="777179" y="11332719"/>
                </a:cubicBezTo>
                <a:cubicBezTo>
                  <a:pt x="647902" y="11582638"/>
                  <a:pt x="519807" y="11827452"/>
                  <a:pt x="389317" y="12054097"/>
                </a:cubicBezTo>
                <a:lnTo>
                  <a:pt x="305418" y="1219169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B1626B1-BAC7-4893-A5AC-620597685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75532" y="-1015622"/>
            <a:ext cx="2278966" cy="14630034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64E9910-51FE-45BF-973D-9D2401FD3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72510" y="-1210799"/>
            <a:ext cx="2285011" cy="14630034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A468B-7255-2AE7-8C3B-D7358DEC1135}"/>
              </a:ext>
            </a:extLst>
          </p:cNvPr>
          <p:cNvSpPr txBox="1"/>
          <p:nvPr/>
        </p:nvSpPr>
        <p:spPr>
          <a:xfrm>
            <a:off x="7716643" y="3430175"/>
            <a:ext cx="74044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u="sng" dirty="0">
                <a:solidFill>
                  <a:schemeClr val="lt1"/>
                </a:solidFill>
                <a:latin typeface="French Script MT" panose="03020402040607040605" pitchFamily="66" charset="0"/>
                <a:sym typeface="Fira Sans Extra Condensed SemiBold"/>
              </a:rPr>
              <a:t>Go </a:t>
            </a:r>
            <a:r>
              <a:rPr lang="en-US" sz="4000" b="1" u="sng" strike="sngStrike" dirty="0">
                <a:solidFill>
                  <a:schemeClr val="lt1"/>
                </a:solidFill>
                <a:latin typeface="French Script MT" panose="03020402040607040605" pitchFamily="66" charset="0"/>
                <a:sym typeface="Fira Sans Extra Condensed SemiBold"/>
              </a:rPr>
              <a:t>to</a:t>
            </a:r>
            <a:r>
              <a:rPr lang="en-US" sz="4000" b="1" u="sng" dirty="0">
                <a:solidFill>
                  <a:schemeClr val="lt1"/>
                </a:solidFill>
                <a:latin typeface="French Script MT" panose="03020402040607040605" pitchFamily="66" charset="0"/>
                <a:sym typeface="Fira Sans Extra Condensed SemiBold"/>
              </a:rPr>
              <a:t> watching </a:t>
            </a:r>
            <a:r>
              <a:rPr lang="en-US" sz="4000" b="1" u="sng" dirty="0">
                <a:solidFill>
                  <a:srgbClr val="FFFF00"/>
                </a:solidFill>
                <a:latin typeface="French Script MT" panose="03020402040607040605" pitchFamily="66" charset="0"/>
                <a:sym typeface="Fira Sans Extra Condensed SemiBold"/>
              </a:rPr>
              <a:t>DEMO</a:t>
            </a:r>
            <a:r>
              <a:rPr lang="en-US" sz="4000" b="1" u="sng" dirty="0">
                <a:solidFill>
                  <a:schemeClr val="lt1"/>
                </a:solidFill>
                <a:latin typeface="French Script MT" panose="03020402040607040605" pitchFamily="66" charset="0"/>
                <a:sym typeface="Fira Sans Extra Condensed SemiBold"/>
              </a:rPr>
              <a:t> or what improves</a:t>
            </a:r>
            <a:endParaRPr lang="en-US" sz="4000" dirty="0">
              <a:latin typeface="French Script MT" panose="030204020406070406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0173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1"/>
          <p:cNvSpPr/>
          <p:nvPr/>
        </p:nvSpPr>
        <p:spPr>
          <a:xfrm>
            <a:off x="709909" y="652580"/>
            <a:ext cx="9358765" cy="30054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HELLO!</a:t>
            </a:r>
            <a:br>
              <a:rPr lang="en-US" sz="3000" b="1" dirty="0">
                <a:solidFill>
                  <a:schemeClr val="bg2"/>
                </a:solidFill>
                <a:latin typeface="Calibri (Body)"/>
              </a:rPr>
            </a:b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 I  AM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     Ahmed </a:t>
            </a:r>
            <a:r>
              <a:rPr lang="en-US" sz="3000" b="1" dirty="0" err="1">
                <a:solidFill>
                  <a:schemeClr val="bg2"/>
                </a:solidFill>
                <a:latin typeface="Calibri (Body)"/>
              </a:rPr>
              <a:t>Abdellatef</a:t>
            </a: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  </a:t>
            </a:r>
            <a:endParaRPr lang="en-US" sz="3000" dirty="0"/>
          </a:p>
        </p:txBody>
      </p:sp>
      <p:sp>
        <p:nvSpPr>
          <p:cNvPr id="9" name="Text 4"/>
          <p:cNvSpPr/>
          <p:nvPr/>
        </p:nvSpPr>
        <p:spPr>
          <a:xfrm>
            <a:off x="1166122" y="7354881"/>
            <a:ext cx="17801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</a:rPr>
              <a:t>Amar Mohamed Abdelrahman</a:t>
            </a:r>
            <a:endParaRPr lang="en-US" sz="2187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50C456A-56E1-68F0-2146-E0DDBFDFF007}"/>
              </a:ext>
            </a:extLst>
          </p:cNvPr>
          <p:cNvSpPr txBox="1">
            <a:spLocks/>
          </p:cNvSpPr>
          <p:nvPr/>
        </p:nvSpPr>
        <p:spPr>
          <a:xfrm>
            <a:off x="788337" y="3884910"/>
            <a:ext cx="6616073" cy="2437831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50000"/>
            </a:pPr>
            <a:r>
              <a:rPr lang="en-US" b="1" dirty="0">
                <a:solidFill>
                  <a:schemeClr val="bg2"/>
                </a:solidFill>
              </a:rPr>
              <a:t>Assembling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b="1" dirty="0">
                <a:solidFill>
                  <a:schemeClr val="bg2"/>
                </a:solidFill>
              </a:rPr>
              <a:t>hardware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b="1" dirty="0">
                <a:solidFill>
                  <a:schemeClr val="bg2"/>
                </a:solidFill>
              </a:rPr>
              <a:t>components</a:t>
            </a:r>
            <a:endParaRPr lang="ar-EG" b="1" dirty="0">
              <a:solidFill>
                <a:schemeClr val="bg2"/>
              </a:solidFill>
            </a:endParaRPr>
          </a:p>
        </p:txBody>
      </p:sp>
      <p:sp>
        <p:nvSpPr>
          <p:cNvPr id="16" name="Shape 3">
            <a:extLst>
              <a:ext uri="{FF2B5EF4-FFF2-40B4-BE49-F238E27FC236}">
                <a16:creationId xmlns:a16="http://schemas.microsoft.com/office/drawing/2014/main" id="{60CB5E27-020B-0B7B-0163-FAC9AF5B4B97}"/>
              </a:ext>
            </a:extLst>
          </p:cNvPr>
          <p:cNvSpPr/>
          <p:nvPr/>
        </p:nvSpPr>
        <p:spPr>
          <a:xfrm>
            <a:off x="776562" y="7411819"/>
            <a:ext cx="381939" cy="388858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7" name="Graphic 16" descr="Crown outline">
            <a:extLst>
              <a:ext uri="{FF2B5EF4-FFF2-40B4-BE49-F238E27FC236}">
                <a16:creationId xmlns:a16="http://schemas.microsoft.com/office/drawing/2014/main" id="{66DF5538-A1EF-BB44-94F6-D3CDB94D0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pic>
        <p:nvPicPr>
          <p:cNvPr id="6" name="Picture 5" descr="A person wearing a medal&#10;&#10;Description automatically generated">
            <a:extLst>
              <a:ext uri="{FF2B5EF4-FFF2-40B4-BE49-F238E27FC236}">
                <a16:creationId xmlns:a16="http://schemas.microsoft.com/office/drawing/2014/main" id="{8EE5795A-823A-EBBF-25A5-6E6E990CB8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6523" y="0"/>
            <a:ext cx="6172200" cy="8229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79EE039-3941-877F-482F-CBFFC6BD6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5828934F-741E-D69F-CE4E-D5CFA5AC5685}"/>
              </a:ext>
            </a:extLst>
          </p:cNvPr>
          <p:cNvSpPr/>
          <p:nvPr/>
        </p:nvSpPr>
        <p:spPr>
          <a:xfrm>
            <a:off x="-122663" y="-78059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AF83C60-E8AD-5893-705F-BA91AF5D90CD}"/>
              </a:ext>
            </a:extLst>
          </p:cNvPr>
          <p:cNvSpPr/>
          <p:nvPr/>
        </p:nvSpPr>
        <p:spPr>
          <a:xfrm>
            <a:off x="681705" y="699154"/>
            <a:ext cx="9358765" cy="30054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HELLO AGAIN!</a:t>
            </a:r>
            <a:br>
              <a:rPr lang="en-US" sz="3000" b="1" dirty="0">
                <a:solidFill>
                  <a:schemeClr val="bg2"/>
                </a:solidFill>
                <a:latin typeface="Calibri (Body)"/>
              </a:rPr>
            </a:b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   I AM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b="1" dirty="0">
                <a:solidFill>
                  <a:schemeClr val="bg2"/>
                </a:solidFill>
                <a:latin typeface="Calibri (Body)"/>
              </a:rPr>
              <a:t>      Ammar Mohamed Abdelrahman</a:t>
            </a:r>
            <a:br>
              <a:rPr lang="en-US" sz="3000" b="1" dirty="0">
                <a:solidFill>
                  <a:schemeClr val="bg2"/>
                </a:solidFill>
                <a:latin typeface="Calibri (Body)"/>
              </a:rPr>
            </a:br>
            <a:endParaRPr lang="en-US" sz="3000"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6F7C9237-7280-29A3-36E7-43B8134FF788}"/>
              </a:ext>
            </a:extLst>
          </p:cNvPr>
          <p:cNvSpPr/>
          <p:nvPr/>
        </p:nvSpPr>
        <p:spPr>
          <a:xfrm>
            <a:off x="1166122" y="7354881"/>
            <a:ext cx="17801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</a:rPr>
              <a:t>Amar Mohamed Abdelrahman</a:t>
            </a:r>
            <a:endParaRPr lang="en-US" sz="2187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A4B312F-441A-79C8-D84E-388D12CC19A7}"/>
              </a:ext>
            </a:extLst>
          </p:cNvPr>
          <p:cNvSpPr txBox="1">
            <a:spLocks/>
          </p:cNvSpPr>
          <p:nvPr/>
        </p:nvSpPr>
        <p:spPr>
          <a:xfrm>
            <a:off x="788337" y="3884910"/>
            <a:ext cx="5970270" cy="3297555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50000"/>
            </a:pPr>
            <a:r>
              <a:rPr lang="en-US" b="1" dirty="0">
                <a:solidFill>
                  <a:schemeClr val="bg2"/>
                </a:solidFill>
              </a:rPr>
              <a:t>Programmer project software</a:t>
            </a:r>
          </a:p>
        </p:txBody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776DD744-2BB4-616B-97B9-1F9B256400B3}"/>
              </a:ext>
            </a:extLst>
          </p:cNvPr>
          <p:cNvSpPr/>
          <p:nvPr/>
        </p:nvSpPr>
        <p:spPr>
          <a:xfrm>
            <a:off x="776562" y="7411819"/>
            <a:ext cx="381939" cy="388858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Graphic 8" descr="Crown outline">
            <a:extLst>
              <a:ext uri="{FF2B5EF4-FFF2-40B4-BE49-F238E27FC236}">
                <a16:creationId xmlns:a16="http://schemas.microsoft.com/office/drawing/2014/main" id="{62E94F51-CF16-E452-BAAB-F03D0B32A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pic>
        <p:nvPicPr>
          <p:cNvPr id="11" name="Picture 10" descr="A person in a blue shirt&#10;&#10;Description automatically generated">
            <a:extLst>
              <a:ext uri="{FF2B5EF4-FFF2-40B4-BE49-F238E27FC236}">
                <a16:creationId xmlns:a16="http://schemas.microsoft.com/office/drawing/2014/main" id="{5F7A36E6-4A86-C291-A5EE-6A7B507CA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9704" y="0"/>
            <a:ext cx="8229600" cy="8229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9964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81590" y="-78059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pPr marL="0" indent="0">
              <a:lnSpc>
                <a:spcPts val="7545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Nunito" pitchFamily="34" charset="0"/>
              </a:rPr>
              <a:t>     </a:t>
            </a:r>
            <a:r>
              <a:rPr lang="en-US" sz="5400" b="1" dirty="0">
                <a:solidFill>
                  <a:srgbClr val="FFFFFF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Name project</a:t>
            </a:r>
          </a:p>
          <a:p>
            <a:pPr marL="0" indent="0">
              <a:lnSpc>
                <a:spcPts val="7545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Ravie" panose="04040805050809020602" pitchFamily="82" charset="0"/>
              </a:rPr>
              <a:t>  Qader A1</a:t>
            </a:r>
            <a:endParaRPr lang="en-US" sz="5400" dirty="0">
              <a:latin typeface="Ravie" panose="04040805050809020602" pitchFamily="82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54779" y="428923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1312702" y="176030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9D3104B6-633F-F696-57B8-94637F948871}"/>
              </a:ext>
            </a:extLst>
          </p:cNvPr>
          <p:cNvSpPr/>
          <p:nvPr/>
        </p:nvSpPr>
        <p:spPr>
          <a:xfrm>
            <a:off x="1166122" y="7354881"/>
            <a:ext cx="17801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Amar Mohamed Abdelrahman</a:t>
            </a:r>
            <a:endParaRPr lang="en-US" sz="2187" dirty="0"/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7CF2DF8A-BD76-4828-9807-568D6B1D14CA}"/>
              </a:ext>
            </a:extLst>
          </p:cNvPr>
          <p:cNvSpPr/>
          <p:nvPr/>
        </p:nvSpPr>
        <p:spPr>
          <a:xfrm>
            <a:off x="776562" y="7411819"/>
            <a:ext cx="381939" cy="388858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3" name="Graphic 12" descr="Crown outline">
            <a:extLst>
              <a:ext uri="{FF2B5EF4-FFF2-40B4-BE49-F238E27FC236}">
                <a16:creationId xmlns:a16="http://schemas.microsoft.com/office/drawing/2014/main" id="{ECB39D94-4B44-2750-C822-27F67C7B3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pic>
        <p:nvPicPr>
          <p:cNvPr id="8" name="Picture 7" descr="A toy tank on a box&#10;&#10;Description automatically generated">
            <a:extLst>
              <a:ext uri="{FF2B5EF4-FFF2-40B4-BE49-F238E27FC236}">
                <a16:creationId xmlns:a16="http://schemas.microsoft.com/office/drawing/2014/main" id="{405808BB-5D56-65A0-240A-1E8DB5B807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2250" y="-463393"/>
            <a:ext cx="10965942" cy="8229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4" name="Shape 0">
            <a:extLst>
              <a:ext uri="{FF2B5EF4-FFF2-40B4-BE49-F238E27FC236}">
                <a16:creationId xmlns:a16="http://schemas.microsoft.com/office/drawing/2014/main" id="{1C398DDE-6CD4-FA97-38F5-E648253912A2}"/>
              </a:ext>
            </a:extLst>
          </p:cNvPr>
          <p:cNvSpPr/>
          <p:nvPr/>
        </p:nvSpPr>
        <p:spPr>
          <a:xfrm>
            <a:off x="-151053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pPr marL="0" indent="0">
              <a:lnSpc>
                <a:spcPts val="7545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Nunito" pitchFamily="34" charset="0"/>
              </a:rPr>
              <a:t>     </a:t>
            </a:r>
            <a:r>
              <a:rPr lang="en-US" sz="5400" b="1" dirty="0">
                <a:solidFill>
                  <a:srgbClr val="FFFFFF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Name project</a:t>
            </a:r>
          </a:p>
          <a:p>
            <a:pPr marL="0" indent="0">
              <a:lnSpc>
                <a:spcPts val="7545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Ravie" panose="04040805050809020602" pitchFamily="82" charset="0"/>
              </a:rPr>
              <a:t>  Qader A1</a:t>
            </a:r>
            <a:endParaRPr lang="en-US" sz="5400" dirty="0">
              <a:latin typeface="Ravie" panose="04040805050809020602" pitchFamily="82" charset="0"/>
            </a:endParaRPr>
          </a:p>
        </p:txBody>
      </p:sp>
      <p:pic>
        <p:nvPicPr>
          <p:cNvPr id="7" name="Picture 6" descr="A toy tank on a box&#10;&#10;Description automatically generated">
            <a:extLst>
              <a:ext uri="{FF2B5EF4-FFF2-40B4-BE49-F238E27FC236}">
                <a16:creationId xmlns:a16="http://schemas.microsoft.com/office/drawing/2014/main" id="{2F0A1E05-485C-81E0-7FDE-A03007358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4650" y="-310993"/>
            <a:ext cx="10965942" cy="8229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9" name="Shape 2">
            <a:extLst>
              <a:ext uri="{FF2B5EF4-FFF2-40B4-BE49-F238E27FC236}">
                <a16:creationId xmlns:a16="http://schemas.microsoft.com/office/drawing/2014/main" id="{B56DC67C-EA30-398F-D9BA-7886CDE47574}"/>
              </a:ext>
            </a:extLst>
          </p:cNvPr>
          <p:cNvSpPr/>
          <p:nvPr/>
        </p:nvSpPr>
        <p:spPr>
          <a:xfrm>
            <a:off x="116859" y="2504624"/>
            <a:ext cx="5658732" cy="4583953"/>
          </a:xfrm>
          <a:prstGeom prst="roundRect">
            <a:avLst>
              <a:gd name="adj" fmla="val 19638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  <p:txBody>
          <a:bodyPr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Snap ITC" panose="04040A07060A02020202" pitchFamily="82" charset="0"/>
                <a:ea typeface="PT Sans" pitchFamily="34" charset="-122"/>
                <a:cs typeface="PT Sans" pitchFamily="34" charset="-120"/>
              </a:rPr>
              <a:t>               </a:t>
            </a:r>
            <a:r>
              <a:rPr lang="en-US" sz="2800" u="sng" dirty="0">
                <a:solidFill>
                  <a:schemeClr val="accent2">
                    <a:lumMod val="40000"/>
                    <a:lumOff val="60000"/>
                  </a:schemeClr>
                </a:solidFill>
                <a:latin typeface="Snap ITC" panose="04040A07060A02020202" pitchFamily="82" charset="0"/>
                <a:ea typeface="PT Sans" pitchFamily="34" charset="-122"/>
                <a:cs typeface="PT Sans" pitchFamily="34" charset="-120"/>
              </a:rPr>
              <a:t>The Goal</a:t>
            </a:r>
            <a:endParaRPr lang="ar-EG" sz="2800" u="sng" dirty="0">
              <a:solidFill>
                <a:schemeClr val="accent2">
                  <a:lumMod val="40000"/>
                  <a:lumOff val="60000"/>
                </a:schemeClr>
              </a:solidFill>
              <a:latin typeface="Snap ITC" panose="04040A07060A02020202" pitchFamily="82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2800" dirty="0">
              <a:solidFill>
                <a:schemeClr val="accent2">
                  <a:lumMod val="40000"/>
                  <a:lumOff val="60000"/>
                </a:schemeClr>
              </a:solidFill>
              <a:latin typeface="Snap ITC" panose="04040A07060A02020202" pitchFamily="82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ar-EG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Snap ITC" panose="04040A07060A02020202" pitchFamily="82" charset="0"/>
                <a:ea typeface="PT Sans" pitchFamily="34" charset="-122"/>
              </a:rPr>
              <a:t>.</a:t>
            </a:r>
            <a:r>
              <a:rPr lang="en-US" sz="1800" dirty="0">
                <a:solidFill>
                  <a:srgbClr val="FFC000"/>
                </a:solidFill>
                <a:latin typeface="Snap ITC" panose="04040A07060A02020202" pitchFamily="82" charset="0"/>
                <a:ea typeface="PT Sans" pitchFamily="34" charset="-122"/>
              </a:rPr>
              <a:t> Dealing with ingredients</a:t>
            </a:r>
          </a:p>
          <a:p>
            <a:pPr marL="0" indent="0">
              <a:lnSpc>
                <a:spcPts val="2799"/>
              </a:lnSpc>
              <a:buNone/>
            </a:pPr>
            <a:endParaRPr lang="ar-EG" sz="1800" dirty="0">
              <a:solidFill>
                <a:srgbClr val="FFC000"/>
              </a:solidFill>
              <a:latin typeface="Snap ITC" panose="04040A07060A02020202" pitchFamily="82" charset="0"/>
              <a:ea typeface="PT Sans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ar-EG" dirty="0">
                <a:solidFill>
                  <a:srgbClr val="FFC000"/>
                </a:solidFill>
                <a:latin typeface="Snap ITC" panose="04040A07060A02020202" pitchFamily="82" charset="0"/>
                <a:ea typeface="PT Sans" pitchFamily="34" charset="-122"/>
              </a:rPr>
              <a:t>.</a:t>
            </a:r>
            <a:r>
              <a:rPr lang="en-US" dirty="0">
                <a:solidFill>
                  <a:srgbClr val="FFC000"/>
                </a:solidFill>
                <a:latin typeface="Snap ITC" panose="04040A07060A02020202" pitchFamily="82" charset="0"/>
                <a:ea typeface="PT Sans" pitchFamily="34" charset="-122"/>
              </a:rPr>
              <a:t> Make a big thing out of garbage</a:t>
            </a:r>
          </a:p>
          <a:p>
            <a:pPr marL="0" indent="0">
              <a:lnSpc>
                <a:spcPts val="2799"/>
              </a:lnSpc>
              <a:buNone/>
            </a:pPr>
            <a:endParaRPr lang="en-US" dirty="0">
              <a:solidFill>
                <a:srgbClr val="FFC000"/>
              </a:solidFill>
              <a:latin typeface="Snap ITC" panose="04040A07060A02020202" pitchFamily="82" charset="0"/>
              <a:ea typeface="PT Sans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ar-EG" sz="1800" dirty="0">
                <a:solidFill>
                  <a:srgbClr val="FFC000"/>
                </a:solidFill>
                <a:latin typeface="Snap ITC" panose="04040A07060A02020202" pitchFamily="82" charset="0"/>
                <a:ea typeface="PT Sans" pitchFamily="34" charset="-122"/>
              </a:rPr>
              <a:t>.</a:t>
            </a:r>
            <a:r>
              <a:rPr lang="en-US" sz="1800" dirty="0">
                <a:solidFill>
                  <a:srgbClr val="FFC000"/>
                </a:solidFill>
                <a:latin typeface="Snap ITC" panose="04040A07060A02020202" pitchFamily="82" charset="0"/>
                <a:ea typeface="PT Sans" pitchFamily="34" charset="-122"/>
              </a:rPr>
              <a:t> Understanding hardware and software</a:t>
            </a:r>
            <a:endParaRPr lang="en-US" sz="1800" dirty="0">
              <a:solidFill>
                <a:srgbClr val="FFC000"/>
              </a:solidFill>
              <a:latin typeface="Snap ITC" panose="04040A07060A02020202" pitchFamily="82" charset="0"/>
            </a:endParaRPr>
          </a:p>
        </p:txBody>
      </p:sp>
      <p:pic>
        <p:nvPicPr>
          <p:cNvPr id="15" name="Picture 14" descr="A toy tank on a box&#10;&#10;Description automatically generated">
            <a:extLst>
              <a:ext uri="{FF2B5EF4-FFF2-40B4-BE49-F238E27FC236}">
                <a16:creationId xmlns:a16="http://schemas.microsoft.com/office/drawing/2014/main" id="{97838409-B423-10F1-992B-A298C2741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0669" y="-385334"/>
            <a:ext cx="10965942" cy="8229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5939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724" y="-59568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4274600" y="208149"/>
            <a:ext cx="63939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Components Qader V1</a:t>
            </a:r>
            <a:endParaRPr lang="en-US" sz="4374" dirty="0"/>
          </a:p>
        </p:txBody>
      </p:sp>
      <p:pic>
        <p:nvPicPr>
          <p:cNvPr id="18" name="Graphic 17" descr="Crown outline">
            <a:extLst>
              <a:ext uri="{FF2B5EF4-FFF2-40B4-BE49-F238E27FC236}">
                <a16:creationId xmlns:a16="http://schemas.microsoft.com/office/drawing/2014/main" id="{26FDDE6E-B9F0-4682-56AB-2B513D1DA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grpSp>
        <p:nvGrpSpPr>
          <p:cNvPr id="17" name="Google Shape;85;p16">
            <a:extLst>
              <a:ext uri="{FF2B5EF4-FFF2-40B4-BE49-F238E27FC236}">
                <a16:creationId xmlns:a16="http://schemas.microsoft.com/office/drawing/2014/main" id="{0CD7E8DC-8B9D-11A1-13FF-9CA5B8D322F7}"/>
              </a:ext>
            </a:extLst>
          </p:cNvPr>
          <p:cNvGrpSpPr/>
          <p:nvPr/>
        </p:nvGrpSpPr>
        <p:grpSpPr>
          <a:xfrm>
            <a:off x="5708344" y="3138297"/>
            <a:ext cx="2675763" cy="2130842"/>
            <a:chOff x="3610128" y="1896750"/>
            <a:chExt cx="1923743" cy="1924411"/>
          </a:xfrm>
        </p:grpSpPr>
        <p:grpSp>
          <p:nvGrpSpPr>
            <p:cNvPr id="19" name="Google Shape;86;p16">
              <a:extLst>
                <a:ext uri="{FF2B5EF4-FFF2-40B4-BE49-F238E27FC236}">
                  <a16:creationId xmlns:a16="http://schemas.microsoft.com/office/drawing/2014/main" id="{EEE011F5-5377-429B-2BAE-0EFED8499DA6}"/>
                </a:ext>
              </a:extLst>
            </p:cNvPr>
            <p:cNvGrpSpPr/>
            <p:nvPr/>
          </p:nvGrpSpPr>
          <p:grpSpPr>
            <a:xfrm>
              <a:off x="3610128" y="1896750"/>
              <a:ext cx="1923743" cy="1924411"/>
              <a:chOff x="3802620" y="1176257"/>
              <a:chExt cx="1538872" cy="1539406"/>
            </a:xfrm>
          </p:grpSpPr>
          <p:sp>
            <p:nvSpPr>
              <p:cNvPr id="21" name="Google Shape;87;p16">
                <a:extLst>
                  <a:ext uri="{FF2B5EF4-FFF2-40B4-BE49-F238E27FC236}">
                    <a16:creationId xmlns:a16="http://schemas.microsoft.com/office/drawing/2014/main" id="{8561B50A-6C22-84CA-1F05-C78DF34E1480}"/>
                  </a:ext>
                </a:extLst>
              </p:cNvPr>
              <p:cNvSpPr/>
              <p:nvPr/>
            </p:nvSpPr>
            <p:spPr>
              <a:xfrm>
                <a:off x="3802620" y="1176257"/>
                <a:ext cx="1538872" cy="1539406"/>
              </a:xfrm>
              <a:custGeom>
                <a:avLst/>
                <a:gdLst/>
                <a:ahLst/>
                <a:cxnLst/>
                <a:rect l="l" t="t" r="r" b="b"/>
                <a:pathLst>
                  <a:path w="46074" h="46090" extrusionOk="0">
                    <a:moveTo>
                      <a:pt x="23045" y="1"/>
                    </a:moveTo>
                    <a:cubicBezTo>
                      <a:pt x="10315" y="1"/>
                      <a:pt x="1" y="10315"/>
                      <a:pt x="1" y="23045"/>
                    </a:cubicBezTo>
                    <a:cubicBezTo>
                      <a:pt x="1" y="35776"/>
                      <a:pt x="10315" y="46090"/>
                      <a:pt x="23045" y="46090"/>
                    </a:cubicBezTo>
                    <a:cubicBezTo>
                      <a:pt x="35759" y="46090"/>
                      <a:pt x="46073" y="35776"/>
                      <a:pt x="46073" y="23045"/>
                    </a:cubicBezTo>
                    <a:cubicBezTo>
                      <a:pt x="46073" y="10315"/>
                      <a:pt x="35759" y="1"/>
                      <a:pt x="230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8;p16">
                <a:extLst>
                  <a:ext uri="{FF2B5EF4-FFF2-40B4-BE49-F238E27FC236}">
                    <a16:creationId xmlns:a16="http://schemas.microsoft.com/office/drawing/2014/main" id="{5A679AE3-EE6D-9EB0-D866-13F791C2A8F9}"/>
                  </a:ext>
                </a:extLst>
              </p:cNvPr>
              <p:cNvSpPr/>
              <p:nvPr/>
            </p:nvSpPr>
            <p:spPr>
              <a:xfrm>
                <a:off x="3872192" y="1246397"/>
                <a:ext cx="1399727" cy="1399694"/>
              </a:xfrm>
              <a:custGeom>
                <a:avLst/>
                <a:gdLst/>
                <a:ahLst/>
                <a:cxnLst/>
                <a:rect l="l" t="t" r="r" b="b"/>
                <a:pathLst>
                  <a:path w="41908" h="41907" extrusionOk="0">
                    <a:moveTo>
                      <a:pt x="20962" y="0"/>
                    </a:moveTo>
                    <a:cubicBezTo>
                      <a:pt x="9382" y="0"/>
                      <a:pt x="1" y="9381"/>
                      <a:pt x="1" y="20945"/>
                    </a:cubicBezTo>
                    <a:cubicBezTo>
                      <a:pt x="1" y="32526"/>
                      <a:pt x="9382" y="41907"/>
                      <a:pt x="20962" y="41907"/>
                    </a:cubicBezTo>
                    <a:cubicBezTo>
                      <a:pt x="32526" y="41907"/>
                      <a:pt x="41907" y="32526"/>
                      <a:pt x="41907" y="20945"/>
                    </a:cubicBezTo>
                    <a:cubicBezTo>
                      <a:pt x="41907" y="9381"/>
                      <a:pt x="32526" y="0"/>
                      <a:pt x="2096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Google Shape;89;p16">
              <a:extLst>
                <a:ext uri="{FF2B5EF4-FFF2-40B4-BE49-F238E27FC236}">
                  <a16:creationId xmlns:a16="http://schemas.microsoft.com/office/drawing/2014/main" id="{117FF768-6B0F-6ABF-70CE-9579D4D0C3A8}"/>
                </a:ext>
              </a:extLst>
            </p:cNvPr>
            <p:cNvSpPr txBox="1"/>
            <p:nvPr/>
          </p:nvSpPr>
          <p:spPr>
            <a:xfrm>
              <a:off x="3960791" y="2291752"/>
              <a:ext cx="1270677" cy="12348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u="sng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Arduino Uno</a:t>
              </a:r>
              <a:endParaRPr sz="3600" u="sng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30" name="Google Shape;97;p16">
            <a:extLst>
              <a:ext uri="{FF2B5EF4-FFF2-40B4-BE49-F238E27FC236}">
                <a16:creationId xmlns:a16="http://schemas.microsoft.com/office/drawing/2014/main" id="{AC88C573-CA63-1800-CF32-A049D0C0C3BB}"/>
              </a:ext>
            </a:extLst>
          </p:cNvPr>
          <p:cNvSpPr/>
          <p:nvPr/>
        </p:nvSpPr>
        <p:spPr>
          <a:xfrm>
            <a:off x="1466200" y="3918521"/>
            <a:ext cx="29664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1" name="Google Shape;98;p16">
            <a:extLst>
              <a:ext uri="{FF2B5EF4-FFF2-40B4-BE49-F238E27FC236}">
                <a16:creationId xmlns:a16="http://schemas.microsoft.com/office/drawing/2014/main" id="{9302C3F4-F1A6-7314-4901-7AE06E5E8D3B}"/>
              </a:ext>
            </a:extLst>
          </p:cNvPr>
          <p:cNvGrpSpPr/>
          <p:nvPr/>
        </p:nvGrpSpPr>
        <p:grpSpPr>
          <a:xfrm>
            <a:off x="1716585" y="4272542"/>
            <a:ext cx="2416370" cy="436500"/>
            <a:chOff x="707075" y="2797705"/>
            <a:chExt cx="2416370" cy="436500"/>
          </a:xfrm>
        </p:grpSpPr>
        <p:sp>
          <p:nvSpPr>
            <p:cNvPr id="32" name="Google Shape;99;p16">
              <a:extLst>
                <a:ext uri="{FF2B5EF4-FFF2-40B4-BE49-F238E27FC236}">
                  <a16:creationId xmlns:a16="http://schemas.microsoft.com/office/drawing/2014/main" id="{6DBA3ECB-373D-E168-E5C5-E4C919639878}"/>
                </a:ext>
              </a:extLst>
            </p:cNvPr>
            <p:cNvSpPr txBox="1"/>
            <p:nvPr/>
          </p:nvSpPr>
          <p:spPr>
            <a:xfrm>
              <a:off x="707075" y="2797705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" name="Google Shape;100;p16">
              <a:extLst>
                <a:ext uri="{FF2B5EF4-FFF2-40B4-BE49-F238E27FC236}">
                  <a16:creationId xmlns:a16="http://schemas.microsoft.com/office/drawing/2014/main" id="{1E917DCA-2E9D-ACD1-D2BD-3D8713370F68}"/>
                </a:ext>
              </a:extLst>
            </p:cNvPr>
            <p:cNvSpPr txBox="1"/>
            <p:nvPr/>
          </p:nvSpPr>
          <p:spPr>
            <a:xfrm>
              <a:off x="846124" y="2894549"/>
              <a:ext cx="22773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DC motors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4" name="Google Shape;101;p16">
            <a:extLst>
              <a:ext uri="{FF2B5EF4-FFF2-40B4-BE49-F238E27FC236}">
                <a16:creationId xmlns:a16="http://schemas.microsoft.com/office/drawing/2014/main" id="{92153366-900C-5365-6993-940E697CE508}"/>
              </a:ext>
            </a:extLst>
          </p:cNvPr>
          <p:cNvGrpSpPr/>
          <p:nvPr/>
        </p:nvGrpSpPr>
        <p:grpSpPr>
          <a:xfrm>
            <a:off x="3671159" y="4026426"/>
            <a:ext cx="632015" cy="632234"/>
            <a:chOff x="3802620" y="1176257"/>
            <a:chExt cx="1538872" cy="1539406"/>
          </a:xfrm>
        </p:grpSpPr>
        <p:sp>
          <p:nvSpPr>
            <p:cNvPr id="35" name="Google Shape;102;p16">
              <a:extLst>
                <a:ext uri="{FF2B5EF4-FFF2-40B4-BE49-F238E27FC236}">
                  <a16:creationId xmlns:a16="http://schemas.microsoft.com/office/drawing/2014/main" id="{2272DD49-2142-7861-4588-B5BBFFCFFFF4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3;p16">
              <a:extLst>
                <a:ext uri="{FF2B5EF4-FFF2-40B4-BE49-F238E27FC236}">
                  <a16:creationId xmlns:a16="http://schemas.microsoft.com/office/drawing/2014/main" id="{92E6A289-3DA0-C362-252E-1DC9481AE483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" name="Google Shape;104;p16">
            <a:extLst>
              <a:ext uri="{FF2B5EF4-FFF2-40B4-BE49-F238E27FC236}">
                <a16:creationId xmlns:a16="http://schemas.microsoft.com/office/drawing/2014/main" id="{278F4385-F3C4-97ED-F0FF-EFBE20C069F9}"/>
              </a:ext>
            </a:extLst>
          </p:cNvPr>
          <p:cNvSpPr/>
          <p:nvPr/>
        </p:nvSpPr>
        <p:spPr>
          <a:xfrm>
            <a:off x="2033668" y="5737609"/>
            <a:ext cx="28332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105;p16">
            <a:extLst>
              <a:ext uri="{FF2B5EF4-FFF2-40B4-BE49-F238E27FC236}">
                <a16:creationId xmlns:a16="http://schemas.microsoft.com/office/drawing/2014/main" id="{62F8C6ED-3D70-E24B-6DC3-A98A45345731}"/>
              </a:ext>
            </a:extLst>
          </p:cNvPr>
          <p:cNvGrpSpPr/>
          <p:nvPr/>
        </p:nvGrpSpPr>
        <p:grpSpPr>
          <a:xfrm>
            <a:off x="2234153" y="6003080"/>
            <a:ext cx="3236474" cy="550224"/>
            <a:chOff x="1115284" y="3948477"/>
            <a:chExt cx="2038540" cy="484986"/>
          </a:xfrm>
        </p:grpSpPr>
        <p:sp>
          <p:nvSpPr>
            <p:cNvPr id="39" name="Google Shape;106;p16">
              <a:extLst>
                <a:ext uri="{FF2B5EF4-FFF2-40B4-BE49-F238E27FC236}">
                  <a16:creationId xmlns:a16="http://schemas.microsoft.com/office/drawing/2014/main" id="{9A40FA70-8389-0F1D-8C14-CF0D979A3862}"/>
                </a:ext>
              </a:extLst>
            </p:cNvPr>
            <p:cNvSpPr txBox="1"/>
            <p:nvPr/>
          </p:nvSpPr>
          <p:spPr>
            <a:xfrm>
              <a:off x="1115284" y="3996963"/>
              <a:ext cx="1285205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" name="Google Shape;107;p16">
              <a:extLst>
                <a:ext uri="{FF2B5EF4-FFF2-40B4-BE49-F238E27FC236}">
                  <a16:creationId xmlns:a16="http://schemas.microsoft.com/office/drawing/2014/main" id="{2CCDAED3-F57F-4471-D77D-2DE6F854E4B4}"/>
                </a:ext>
              </a:extLst>
            </p:cNvPr>
            <p:cNvSpPr txBox="1"/>
            <p:nvPr/>
          </p:nvSpPr>
          <p:spPr>
            <a:xfrm>
              <a:off x="1367024" y="3948477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LEDs</a:t>
              </a:r>
            </a:p>
          </p:txBody>
        </p:sp>
      </p:grpSp>
      <p:grpSp>
        <p:nvGrpSpPr>
          <p:cNvPr id="41" name="Google Shape;108;p16">
            <a:extLst>
              <a:ext uri="{FF2B5EF4-FFF2-40B4-BE49-F238E27FC236}">
                <a16:creationId xmlns:a16="http://schemas.microsoft.com/office/drawing/2014/main" id="{DC03DDB0-17C0-4F02-A081-E38D42CDD368}"/>
              </a:ext>
            </a:extLst>
          </p:cNvPr>
          <p:cNvGrpSpPr/>
          <p:nvPr/>
        </p:nvGrpSpPr>
        <p:grpSpPr>
          <a:xfrm>
            <a:off x="4096287" y="5826205"/>
            <a:ext cx="632015" cy="632234"/>
            <a:chOff x="3802620" y="1176257"/>
            <a:chExt cx="1538872" cy="1539406"/>
          </a:xfrm>
        </p:grpSpPr>
        <p:sp>
          <p:nvSpPr>
            <p:cNvPr id="42" name="Google Shape;109;p16">
              <a:extLst>
                <a:ext uri="{FF2B5EF4-FFF2-40B4-BE49-F238E27FC236}">
                  <a16:creationId xmlns:a16="http://schemas.microsoft.com/office/drawing/2014/main" id="{13A2EC1E-C26C-C01F-DC80-FC1AFD6CCE79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0;p16">
              <a:extLst>
                <a:ext uri="{FF2B5EF4-FFF2-40B4-BE49-F238E27FC236}">
                  <a16:creationId xmlns:a16="http://schemas.microsoft.com/office/drawing/2014/main" id="{3B51877C-4CC6-00D9-B047-290DE35BDD47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111;p16">
            <a:extLst>
              <a:ext uri="{FF2B5EF4-FFF2-40B4-BE49-F238E27FC236}">
                <a16:creationId xmlns:a16="http://schemas.microsoft.com/office/drawing/2014/main" id="{A87EF48C-7C64-F1DE-C141-BE000CF226FB}"/>
              </a:ext>
            </a:extLst>
          </p:cNvPr>
          <p:cNvSpPr/>
          <p:nvPr/>
        </p:nvSpPr>
        <p:spPr>
          <a:xfrm>
            <a:off x="9167620" y="2212080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14;p16">
            <a:extLst>
              <a:ext uri="{FF2B5EF4-FFF2-40B4-BE49-F238E27FC236}">
                <a16:creationId xmlns:a16="http://schemas.microsoft.com/office/drawing/2014/main" id="{F2A8C96E-5723-F337-6C61-AB9A320470A3}"/>
              </a:ext>
            </a:extLst>
          </p:cNvPr>
          <p:cNvSpPr txBox="1"/>
          <p:nvPr/>
        </p:nvSpPr>
        <p:spPr>
          <a:xfrm flipH="1">
            <a:off x="8938580" y="2272322"/>
            <a:ext cx="3065293" cy="75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IR remote control</a:t>
            </a:r>
          </a:p>
        </p:txBody>
      </p:sp>
      <p:grpSp>
        <p:nvGrpSpPr>
          <p:cNvPr id="48" name="Google Shape;115;p16">
            <a:extLst>
              <a:ext uri="{FF2B5EF4-FFF2-40B4-BE49-F238E27FC236}">
                <a16:creationId xmlns:a16="http://schemas.microsoft.com/office/drawing/2014/main" id="{3498D821-F8E0-BC61-C548-A465CA3511B6}"/>
              </a:ext>
            </a:extLst>
          </p:cNvPr>
          <p:cNvGrpSpPr/>
          <p:nvPr/>
        </p:nvGrpSpPr>
        <p:grpSpPr>
          <a:xfrm flipH="1">
            <a:off x="9358756" y="2322438"/>
            <a:ext cx="632015" cy="632234"/>
            <a:chOff x="3802620" y="1176257"/>
            <a:chExt cx="1538872" cy="1539406"/>
          </a:xfrm>
        </p:grpSpPr>
        <p:sp>
          <p:nvSpPr>
            <p:cNvPr id="49" name="Google Shape;116;p16">
              <a:extLst>
                <a:ext uri="{FF2B5EF4-FFF2-40B4-BE49-F238E27FC236}">
                  <a16:creationId xmlns:a16="http://schemas.microsoft.com/office/drawing/2014/main" id="{242B2192-B43E-67E9-6AFB-2541467A3F51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7;p16">
              <a:extLst>
                <a:ext uri="{FF2B5EF4-FFF2-40B4-BE49-F238E27FC236}">
                  <a16:creationId xmlns:a16="http://schemas.microsoft.com/office/drawing/2014/main" id="{663BC322-A79D-5694-F2B5-4FA5CF486407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1" name="Google Shape;118;p16">
            <a:extLst>
              <a:ext uri="{FF2B5EF4-FFF2-40B4-BE49-F238E27FC236}">
                <a16:creationId xmlns:a16="http://schemas.microsoft.com/office/drawing/2014/main" id="{F4CF04EF-BE45-EC11-134F-B1515518A54B}"/>
              </a:ext>
            </a:extLst>
          </p:cNvPr>
          <p:cNvSpPr/>
          <p:nvPr/>
        </p:nvSpPr>
        <p:spPr>
          <a:xfrm>
            <a:off x="9733744" y="3913397"/>
            <a:ext cx="2965114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119;p16">
            <a:extLst>
              <a:ext uri="{FF2B5EF4-FFF2-40B4-BE49-F238E27FC236}">
                <a16:creationId xmlns:a16="http://schemas.microsoft.com/office/drawing/2014/main" id="{402538D7-AAE8-4E25-3066-781C56A4E549}"/>
              </a:ext>
            </a:extLst>
          </p:cNvPr>
          <p:cNvGrpSpPr/>
          <p:nvPr/>
        </p:nvGrpSpPr>
        <p:grpSpPr>
          <a:xfrm>
            <a:off x="9587358" y="4162619"/>
            <a:ext cx="3205332" cy="866830"/>
            <a:chOff x="7942571" y="2549162"/>
            <a:chExt cx="1931557" cy="678206"/>
          </a:xfrm>
        </p:grpSpPr>
        <p:sp>
          <p:nvSpPr>
            <p:cNvPr id="53" name="Google Shape;120;p16">
              <a:extLst>
                <a:ext uri="{FF2B5EF4-FFF2-40B4-BE49-F238E27FC236}">
                  <a16:creationId xmlns:a16="http://schemas.microsoft.com/office/drawing/2014/main" id="{11D3CA4E-5955-63F9-DC76-B203B91E53ED}"/>
                </a:ext>
              </a:extLst>
            </p:cNvPr>
            <p:cNvSpPr txBox="1"/>
            <p:nvPr/>
          </p:nvSpPr>
          <p:spPr>
            <a:xfrm flipH="1">
              <a:off x="8087328" y="279086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" name="Google Shape;121;p16">
              <a:extLst>
                <a:ext uri="{FF2B5EF4-FFF2-40B4-BE49-F238E27FC236}">
                  <a16:creationId xmlns:a16="http://schemas.microsoft.com/office/drawing/2014/main" id="{452F4ECA-CF7C-039D-C7D9-EB97BA304F27}"/>
                </a:ext>
              </a:extLst>
            </p:cNvPr>
            <p:cNvSpPr txBox="1"/>
            <p:nvPr/>
          </p:nvSpPr>
          <p:spPr>
            <a:xfrm flipH="1">
              <a:off x="7942571" y="2549162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Ultrasonic sensor</a:t>
              </a:r>
            </a:p>
          </p:txBody>
        </p:sp>
      </p:grpSp>
      <p:grpSp>
        <p:nvGrpSpPr>
          <p:cNvPr id="55" name="Google Shape;122;p16">
            <a:extLst>
              <a:ext uri="{FF2B5EF4-FFF2-40B4-BE49-F238E27FC236}">
                <a16:creationId xmlns:a16="http://schemas.microsoft.com/office/drawing/2014/main" id="{2D1C5B16-5B6A-B0B7-C0DB-D27B5DBAA78E}"/>
              </a:ext>
            </a:extLst>
          </p:cNvPr>
          <p:cNvGrpSpPr/>
          <p:nvPr/>
        </p:nvGrpSpPr>
        <p:grpSpPr>
          <a:xfrm flipH="1">
            <a:off x="9871243" y="4045536"/>
            <a:ext cx="632015" cy="632234"/>
            <a:chOff x="3802620" y="1176257"/>
            <a:chExt cx="1538872" cy="1539406"/>
          </a:xfrm>
        </p:grpSpPr>
        <p:sp>
          <p:nvSpPr>
            <p:cNvPr id="56" name="Google Shape;123;p16">
              <a:extLst>
                <a:ext uri="{FF2B5EF4-FFF2-40B4-BE49-F238E27FC236}">
                  <a16:creationId xmlns:a16="http://schemas.microsoft.com/office/drawing/2014/main" id="{3B1A1FDC-F5B8-9614-690D-C458B6D9EE6A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4;p16">
              <a:extLst>
                <a:ext uri="{FF2B5EF4-FFF2-40B4-BE49-F238E27FC236}">
                  <a16:creationId xmlns:a16="http://schemas.microsoft.com/office/drawing/2014/main" id="{BDC25CA7-B0D5-807C-F5E1-241007AE336C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58" name="Google Shape;125;p16">
            <a:extLst>
              <a:ext uri="{FF2B5EF4-FFF2-40B4-BE49-F238E27FC236}">
                <a16:creationId xmlns:a16="http://schemas.microsoft.com/office/drawing/2014/main" id="{88189009-5AA6-D664-9016-3CB2D60098A8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7936998" y="2628180"/>
            <a:ext cx="1230622" cy="82251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9" name="Google Shape;127;p16">
            <a:extLst>
              <a:ext uri="{FF2B5EF4-FFF2-40B4-BE49-F238E27FC236}">
                <a16:creationId xmlns:a16="http://schemas.microsoft.com/office/drawing/2014/main" id="{78EF71CB-F2A3-9967-FE33-07CE2490ECDB}"/>
              </a:ext>
            </a:extLst>
          </p:cNvPr>
          <p:cNvCxnSpPr>
            <a:cxnSpLocks/>
          </p:cNvCxnSpPr>
          <p:nvPr/>
        </p:nvCxnSpPr>
        <p:spPr>
          <a:xfrm flipV="1">
            <a:off x="4909052" y="4942976"/>
            <a:ext cx="1289588" cy="118338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1" name="Google Shape;131;p16">
            <a:extLst>
              <a:ext uri="{FF2B5EF4-FFF2-40B4-BE49-F238E27FC236}">
                <a16:creationId xmlns:a16="http://schemas.microsoft.com/office/drawing/2014/main" id="{22E7BA92-3FB6-8A36-5FE8-01C3DA0E0D9D}"/>
              </a:ext>
            </a:extLst>
          </p:cNvPr>
          <p:cNvCxnSpPr>
            <a:cxnSpLocks/>
            <a:stCxn id="51" idx="1"/>
          </p:cNvCxnSpPr>
          <p:nvPr/>
        </p:nvCxnSpPr>
        <p:spPr>
          <a:xfrm flipH="1">
            <a:off x="8384107" y="4329497"/>
            <a:ext cx="1349637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4" name="Google Shape;159;p16">
            <a:extLst>
              <a:ext uri="{FF2B5EF4-FFF2-40B4-BE49-F238E27FC236}">
                <a16:creationId xmlns:a16="http://schemas.microsoft.com/office/drawing/2014/main" id="{2E13EA50-734A-843E-AE96-4F4264235053}"/>
              </a:ext>
            </a:extLst>
          </p:cNvPr>
          <p:cNvSpPr/>
          <p:nvPr/>
        </p:nvSpPr>
        <p:spPr>
          <a:xfrm>
            <a:off x="9115084" y="5737609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160;p16">
            <a:extLst>
              <a:ext uri="{FF2B5EF4-FFF2-40B4-BE49-F238E27FC236}">
                <a16:creationId xmlns:a16="http://schemas.microsoft.com/office/drawing/2014/main" id="{BCF6223E-4B71-8B48-8F0A-F1688DAB0CE3}"/>
              </a:ext>
            </a:extLst>
          </p:cNvPr>
          <p:cNvGrpSpPr/>
          <p:nvPr/>
        </p:nvGrpSpPr>
        <p:grpSpPr>
          <a:xfrm>
            <a:off x="9831691" y="6023358"/>
            <a:ext cx="2019121" cy="502432"/>
            <a:chOff x="7178417" y="4026356"/>
            <a:chExt cx="2019121" cy="502432"/>
          </a:xfrm>
        </p:grpSpPr>
        <p:sp>
          <p:nvSpPr>
            <p:cNvPr id="66" name="Google Shape;161;p16">
              <a:extLst>
                <a:ext uri="{FF2B5EF4-FFF2-40B4-BE49-F238E27FC236}">
                  <a16:creationId xmlns:a16="http://schemas.microsoft.com/office/drawing/2014/main" id="{86019BF9-01A0-8C9C-82A5-D2D1145C5EC5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" name="Google Shape;162;p16">
              <a:extLst>
                <a:ext uri="{FF2B5EF4-FFF2-40B4-BE49-F238E27FC236}">
                  <a16:creationId xmlns:a16="http://schemas.microsoft.com/office/drawing/2014/main" id="{EEB51AC8-27FA-BD10-5611-FAC4549A45EA}"/>
                </a:ext>
              </a:extLst>
            </p:cNvPr>
            <p:cNvSpPr txBox="1"/>
            <p:nvPr/>
          </p:nvSpPr>
          <p:spPr>
            <a:xfrm flipH="1">
              <a:off x="7178417" y="4026356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Color sensors</a:t>
              </a: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68" name="Google Shape;163;p16">
            <a:extLst>
              <a:ext uri="{FF2B5EF4-FFF2-40B4-BE49-F238E27FC236}">
                <a16:creationId xmlns:a16="http://schemas.microsoft.com/office/drawing/2014/main" id="{71390B4C-1884-FA23-99B1-3C42080C6244}"/>
              </a:ext>
            </a:extLst>
          </p:cNvPr>
          <p:cNvGrpSpPr/>
          <p:nvPr/>
        </p:nvGrpSpPr>
        <p:grpSpPr>
          <a:xfrm flipH="1">
            <a:off x="9271350" y="5814892"/>
            <a:ext cx="632015" cy="632234"/>
            <a:chOff x="3802620" y="1176257"/>
            <a:chExt cx="1538872" cy="1539406"/>
          </a:xfrm>
        </p:grpSpPr>
        <p:sp>
          <p:nvSpPr>
            <p:cNvPr id="69" name="Google Shape;164;p16">
              <a:extLst>
                <a:ext uri="{FF2B5EF4-FFF2-40B4-BE49-F238E27FC236}">
                  <a16:creationId xmlns:a16="http://schemas.microsoft.com/office/drawing/2014/main" id="{64552D54-DBAE-E5EF-4EAB-1232FC38025C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65;p16">
              <a:extLst>
                <a:ext uri="{FF2B5EF4-FFF2-40B4-BE49-F238E27FC236}">
                  <a16:creationId xmlns:a16="http://schemas.microsoft.com/office/drawing/2014/main" id="{EBB995E9-457B-6581-F23C-0D4A31334B5A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111;p16">
            <a:extLst>
              <a:ext uri="{FF2B5EF4-FFF2-40B4-BE49-F238E27FC236}">
                <a16:creationId xmlns:a16="http://schemas.microsoft.com/office/drawing/2014/main" id="{70A5FE9F-AC1B-20A9-172A-12E4C2A8E9A0}"/>
              </a:ext>
            </a:extLst>
          </p:cNvPr>
          <p:cNvSpPr/>
          <p:nvPr/>
        </p:nvSpPr>
        <p:spPr>
          <a:xfrm>
            <a:off x="2032142" y="2217816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115;p16">
            <a:extLst>
              <a:ext uri="{FF2B5EF4-FFF2-40B4-BE49-F238E27FC236}">
                <a16:creationId xmlns:a16="http://schemas.microsoft.com/office/drawing/2014/main" id="{2FAA50E1-2262-55AD-843B-C76F27CA536B}"/>
              </a:ext>
            </a:extLst>
          </p:cNvPr>
          <p:cNvGrpSpPr/>
          <p:nvPr/>
        </p:nvGrpSpPr>
        <p:grpSpPr>
          <a:xfrm flipH="1">
            <a:off x="4105852" y="2322640"/>
            <a:ext cx="632015" cy="632234"/>
            <a:chOff x="3802620" y="1176257"/>
            <a:chExt cx="1538872" cy="1539406"/>
          </a:xfrm>
        </p:grpSpPr>
        <p:sp>
          <p:nvSpPr>
            <p:cNvPr id="227" name="Google Shape;116;p16">
              <a:extLst>
                <a:ext uri="{FF2B5EF4-FFF2-40B4-BE49-F238E27FC236}">
                  <a16:creationId xmlns:a16="http://schemas.microsoft.com/office/drawing/2014/main" id="{3557E2F6-1CCC-BED5-1E30-42FB2EF7E372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17;p16">
              <a:extLst>
                <a:ext uri="{FF2B5EF4-FFF2-40B4-BE49-F238E27FC236}">
                  <a16:creationId xmlns:a16="http://schemas.microsoft.com/office/drawing/2014/main" id="{5533444D-F289-8A66-7547-08E33DC04DA7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9" name="Google Shape;112;p16">
            <a:extLst>
              <a:ext uri="{FF2B5EF4-FFF2-40B4-BE49-F238E27FC236}">
                <a16:creationId xmlns:a16="http://schemas.microsoft.com/office/drawing/2014/main" id="{F03ACA78-4E9C-5E95-5923-9D90FED2DBAD}"/>
              </a:ext>
            </a:extLst>
          </p:cNvPr>
          <p:cNvGrpSpPr/>
          <p:nvPr/>
        </p:nvGrpSpPr>
        <p:grpSpPr>
          <a:xfrm>
            <a:off x="734938" y="1161995"/>
            <a:ext cx="3595283" cy="1756227"/>
            <a:chOff x="5723730" y="-76494"/>
            <a:chExt cx="3595283" cy="1756227"/>
          </a:xfrm>
        </p:grpSpPr>
        <p:sp>
          <p:nvSpPr>
            <p:cNvPr id="230" name="Google Shape;113;p16">
              <a:extLst>
                <a:ext uri="{FF2B5EF4-FFF2-40B4-BE49-F238E27FC236}">
                  <a16:creationId xmlns:a16="http://schemas.microsoft.com/office/drawing/2014/main" id="{315AE159-D529-95A1-3C4C-24F227286DC9}"/>
                </a:ext>
              </a:extLst>
            </p:cNvPr>
            <p:cNvSpPr txBox="1"/>
            <p:nvPr/>
          </p:nvSpPr>
          <p:spPr>
            <a:xfrm flipH="1">
              <a:off x="5723730" y="-76494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" name="Google Shape;114;p16">
              <a:extLst>
                <a:ext uri="{FF2B5EF4-FFF2-40B4-BE49-F238E27FC236}">
                  <a16:creationId xmlns:a16="http://schemas.microsoft.com/office/drawing/2014/main" id="{E749D160-355D-9EFF-6DA1-D418A530F372}"/>
                </a:ext>
              </a:extLst>
            </p:cNvPr>
            <p:cNvSpPr txBox="1"/>
            <p:nvPr/>
          </p:nvSpPr>
          <p:spPr>
            <a:xfrm flipH="1">
              <a:off x="7222945" y="1419033"/>
              <a:ext cx="2096068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Servo motor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234" name="Google Shape;125;p16">
            <a:extLst>
              <a:ext uri="{FF2B5EF4-FFF2-40B4-BE49-F238E27FC236}">
                <a16:creationId xmlns:a16="http://schemas.microsoft.com/office/drawing/2014/main" id="{6072C1E5-72DA-B92E-93E4-4B0EDDA9926E}"/>
              </a:ext>
            </a:extLst>
          </p:cNvPr>
          <p:cNvCxnSpPr>
            <a:cxnSpLocks/>
            <a:stCxn id="224" idx="3"/>
          </p:cNvCxnSpPr>
          <p:nvPr/>
        </p:nvCxnSpPr>
        <p:spPr>
          <a:xfrm>
            <a:off x="4868395" y="2633916"/>
            <a:ext cx="1199221" cy="85800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42" name="Google Shape;131;p16">
            <a:extLst>
              <a:ext uri="{FF2B5EF4-FFF2-40B4-BE49-F238E27FC236}">
                <a16:creationId xmlns:a16="http://schemas.microsoft.com/office/drawing/2014/main" id="{06D173A4-D369-F362-0972-8CF96BD72078}"/>
              </a:ext>
            </a:extLst>
          </p:cNvPr>
          <p:cNvCxnSpPr>
            <a:cxnSpLocks/>
          </p:cNvCxnSpPr>
          <p:nvPr/>
        </p:nvCxnSpPr>
        <p:spPr>
          <a:xfrm flipH="1" flipV="1">
            <a:off x="7909735" y="4873590"/>
            <a:ext cx="1161490" cy="123472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46" name="Google Shape;131;p16">
            <a:extLst>
              <a:ext uri="{FF2B5EF4-FFF2-40B4-BE49-F238E27FC236}">
                <a16:creationId xmlns:a16="http://schemas.microsoft.com/office/drawing/2014/main" id="{70A6EF56-CD32-8D68-2039-4B9DD0CAC222}"/>
              </a:ext>
            </a:extLst>
          </p:cNvPr>
          <p:cNvCxnSpPr>
            <a:cxnSpLocks/>
          </p:cNvCxnSpPr>
          <p:nvPr/>
        </p:nvCxnSpPr>
        <p:spPr>
          <a:xfrm>
            <a:off x="4432600" y="4329497"/>
            <a:ext cx="1275744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33865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DBC94A5A-E5B6-31C4-0D69-1692F2DD6D50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dirty="0"/>
          </a:p>
        </p:txBody>
      </p:sp>
      <p:sp>
        <p:nvSpPr>
          <p:cNvPr id="3" name="Shape 0">
            <a:extLst>
              <a:ext uri="{FF2B5EF4-FFF2-40B4-BE49-F238E27FC236}">
                <a16:creationId xmlns:a16="http://schemas.microsoft.com/office/drawing/2014/main" id="{562E239C-77B0-BF25-FF27-B9CF8BFA4039}"/>
              </a:ext>
            </a:extLst>
          </p:cNvPr>
          <p:cNvSpPr/>
          <p:nvPr/>
        </p:nvSpPr>
        <p:spPr>
          <a:xfrm>
            <a:off x="13724" y="-59568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u="sng" dirty="0">
              <a:solidFill>
                <a:srgbClr val="C00000"/>
              </a:solidFill>
            </a:endParaRPr>
          </a:p>
        </p:txBody>
      </p:sp>
      <p:pic>
        <p:nvPicPr>
          <p:cNvPr id="5" name="Picture 4" descr="A toy tank on a table&#10;&#10;Description automatically generated">
            <a:extLst>
              <a:ext uri="{FF2B5EF4-FFF2-40B4-BE49-F238E27FC236}">
                <a16:creationId xmlns:a16="http://schemas.microsoft.com/office/drawing/2014/main" id="{4550D1E0-139D-FE97-4684-09E56DB80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2" y="1095468"/>
            <a:ext cx="6662412" cy="500689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7" name="Picture 6" descr="A toy tank on a box&#10;&#10;Description automatically generated">
            <a:extLst>
              <a:ext uri="{FF2B5EF4-FFF2-40B4-BE49-F238E27FC236}">
                <a16:creationId xmlns:a16="http://schemas.microsoft.com/office/drawing/2014/main" id="{48614080-0530-CFFB-3C10-D5D302080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469" y="574288"/>
            <a:ext cx="8959977" cy="67241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E316F4-44E4-B7D8-8DE7-E64746189D5A}"/>
              </a:ext>
            </a:extLst>
          </p:cNvPr>
          <p:cNvSpPr txBox="1"/>
          <p:nvPr/>
        </p:nvSpPr>
        <p:spPr>
          <a:xfrm>
            <a:off x="2984568" y="4487767"/>
            <a:ext cx="9308480" cy="840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799"/>
              </a:lnSpc>
              <a:buNone/>
            </a:pPr>
            <a:r>
              <a:rPr lang="en-US" sz="15000" strike="sngStrike" dirty="0">
                <a:solidFill>
                  <a:srgbClr val="C00000"/>
                </a:solidFill>
                <a:latin typeface="Snap ITC" panose="04040A07060A02020202" pitchFamily="82" charset="0"/>
                <a:ea typeface="PT Sans" pitchFamily="34" charset="-122"/>
                <a:cs typeface="PT Sans" pitchFamily="34" charset="-120"/>
              </a:rPr>
              <a:t>problem</a:t>
            </a:r>
            <a:endParaRPr lang="ar-EG" sz="15000" strike="sngStrike" dirty="0">
              <a:solidFill>
                <a:srgbClr val="C00000"/>
              </a:solidFill>
              <a:latin typeface="Snap ITC" panose="04040A07060A02020202" pitchFamily="82" charset="0"/>
              <a:ea typeface="PT Sans" pitchFamily="34" charset="-122"/>
              <a:cs typeface="PT San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796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9306E-6 2.90123E-6 L 1.49306E-6 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54647" y="0"/>
            <a:ext cx="3035667" cy="82296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901061" y="0"/>
            <a:ext cx="3043721" cy="82296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 descr="A desk with a computer and a tank on it&#10;&#10;Description automatically generated">
            <a:extLst>
              <a:ext uri="{FF2B5EF4-FFF2-40B4-BE49-F238E27FC236}">
                <a16:creationId xmlns:a16="http://schemas.microsoft.com/office/drawing/2014/main" id="{8EAEEFB1-8334-5927-752C-5CF9C3598A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24" r="1" b="1"/>
          <a:stretch/>
        </p:blipFill>
        <p:spPr>
          <a:xfrm>
            <a:off x="3340999" y="0"/>
            <a:ext cx="11456669" cy="82295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3728" y="0"/>
            <a:ext cx="3308272" cy="82296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F7A20-AE80-284F-AF52-30241CEBD84A}"/>
              </a:ext>
            </a:extLst>
          </p:cNvPr>
          <p:cNvSpPr txBox="1"/>
          <p:nvPr/>
        </p:nvSpPr>
        <p:spPr>
          <a:xfrm>
            <a:off x="167268" y="7398593"/>
            <a:ext cx="66238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Ravie" panose="04040805050809020602" pitchFamily="82" charset="0"/>
              </a:rPr>
              <a:t>Qader A1 V2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29EC8E-1151-BB1A-FA46-C6C19687161F}"/>
              </a:ext>
            </a:extLst>
          </p:cNvPr>
          <p:cNvSpPr txBox="1"/>
          <p:nvPr/>
        </p:nvSpPr>
        <p:spPr>
          <a:xfrm>
            <a:off x="1033924" y="6515178"/>
            <a:ext cx="73709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Matura MT Script Capitals" panose="03020802060602070202" pitchFamily="66" charset="0"/>
              </a:rPr>
              <a:t>We decided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5E5DA9-BEFF-AA4E-65E7-DA299119EEF3}"/>
              </a:ext>
            </a:extLst>
          </p:cNvPr>
          <p:cNvSpPr txBox="1"/>
          <p:nvPr/>
        </p:nvSpPr>
        <p:spPr>
          <a:xfrm>
            <a:off x="479503" y="836844"/>
            <a:ext cx="3094463" cy="1220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799"/>
              </a:lnSpc>
              <a:buNone/>
            </a:pPr>
            <a:r>
              <a:rPr lang="en-US" sz="4400" dirty="0">
                <a:solidFill>
                  <a:srgbClr val="C00000"/>
                </a:solidFill>
                <a:latin typeface="Snap ITC" panose="04040A07060A02020202" pitchFamily="82" charset="0"/>
                <a:ea typeface="PT Sans" pitchFamily="34" charset="-122"/>
                <a:cs typeface="PT Sans" pitchFamily="34" charset="-120"/>
              </a:rPr>
              <a:t> After</a:t>
            </a:r>
          </a:p>
          <a:p>
            <a:pPr marL="0" indent="0">
              <a:lnSpc>
                <a:spcPts val="2799"/>
              </a:lnSpc>
              <a:buNone/>
            </a:pPr>
            <a:endParaRPr lang="en-US" sz="4400" dirty="0">
              <a:solidFill>
                <a:srgbClr val="C00000"/>
              </a:solidFill>
              <a:latin typeface="Snap ITC" panose="04040A07060A02020202" pitchFamily="82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4400" dirty="0">
                <a:solidFill>
                  <a:srgbClr val="C00000"/>
                </a:solidFill>
                <a:latin typeface="Snap ITC" panose="04040A07060A02020202" pitchFamily="82" charset="0"/>
                <a:ea typeface="PT Sans" pitchFamily="34" charset="-122"/>
                <a:cs typeface="PT Sans" pitchFamily="34" charset="-120"/>
              </a:rPr>
              <a:t>problem</a:t>
            </a:r>
            <a:endParaRPr lang="ar-EG" sz="4400" dirty="0">
              <a:solidFill>
                <a:srgbClr val="C00000"/>
              </a:solidFill>
              <a:latin typeface="Snap ITC" panose="04040A07060A02020202" pitchFamily="82" charset="0"/>
              <a:ea typeface="PT Sans" pitchFamily="34" charset="-122"/>
              <a:cs typeface="PT San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99605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1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3FE866-B465-F55F-6F8F-15C994FA3343}"/>
              </a:ext>
            </a:extLst>
          </p:cNvPr>
          <p:cNvSpPr txBox="1"/>
          <p:nvPr/>
        </p:nvSpPr>
        <p:spPr>
          <a:xfrm>
            <a:off x="2196790" y="138720"/>
            <a:ext cx="102368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Ravie" panose="04040805050809020602" pitchFamily="82" charset="0"/>
              </a:rPr>
              <a:t>Components Qader A1 V2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4" name="Shape 0">
            <a:extLst>
              <a:ext uri="{FF2B5EF4-FFF2-40B4-BE49-F238E27FC236}">
                <a16:creationId xmlns:a16="http://schemas.microsoft.com/office/drawing/2014/main" id="{7A361585-E287-EC46-CE2F-696F67D247FB}"/>
              </a:ext>
            </a:extLst>
          </p:cNvPr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61E8C5-A6ED-F6C6-2FC2-71D114630DE2}"/>
              </a:ext>
            </a:extLst>
          </p:cNvPr>
          <p:cNvSpPr txBox="1"/>
          <p:nvPr/>
        </p:nvSpPr>
        <p:spPr>
          <a:xfrm>
            <a:off x="2196790" y="271424"/>
            <a:ext cx="102368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>
                    <a:lumMod val="75000"/>
                  </a:schemeClr>
                </a:solidFill>
                <a:latin typeface="Ravie" panose="04040805050809020602" pitchFamily="82" charset="0"/>
              </a:rPr>
              <a:t>Components Qader A1 V2</a:t>
            </a:r>
            <a:endParaRPr lang="en-US" sz="48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7" name="Graphic 6" descr="Crown outline">
            <a:extLst>
              <a:ext uri="{FF2B5EF4-FFF2-40B4-BE49-F238E27FC236}">
                <a16:creationId xmlns:a16="http://schemas.microsoft.com/office/drawing/2014/main" id="{C80A5A57-3B25-15F5-427B-21331503D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2853" y="7410559"/>
            <a:ext cx="355648" cy="355648"/>
          </a:xfrm>
          <a:prstGeom prst="rect">
            <a:avLst/>
          </a:prstGeom>
        </p:spPr>
      </p:pic>
      <p:grpSp>
        <p:nvGrpSpPr>
          <p:cNvPr id="8" name="Google Shape;85;p16">
            <a:extLst>
              <a:ext uri="{FF2B5EF4-FFF2-40B4-BE49-F238E27FC236}">
                <a16:creationId xmlns:a16="http://schemas.microsoft.com/office/drawing/2014/main" id="{5641B9E6-A263-DE13-803B-39AE72800C00}"/>
              </a:ext>
            </a:extLst>
          </p:cNvPr>
          <p:cNvGrpSpPr/>
          <p:nvPr/>
        </p:nvGrpSpPr>
        <p:grpSpPr>
          <a:xfrm>
            <a:off x="5708344" y="3138297"/>
            <a:ext cx="2675763" cy="2130842"/>
            <a:chOff x="3610128" y="1896750"/>
            <a:chExt cx="1923743" cy="1924411"/>
          </a:xfrm>
        </p:grpSpPr>
        <p:grpSp>
          <p:nvGrpSpPr>
            <p:cNvPr id="9" name="Google Shape;86;p16">
              <a:extLst>
                <a:ext uri="{FF2B5EF4-FFF2-40B4-BE49-F238E27FC236}">
                  <a16:creationId xmlns:a16="http://schemas.microsoft.com/office/drawing/2014/main" id="{6752A359-BA7F-D257-13AD-BABD8DDB8136}"/>
                </a:ext>
              </a:extLst>
            </p:cNvPr>
            <p:cNvGrpSpPr/>
            <p:nvPr/>
          </p:nvGrpSpPr>
          <p:grpSpPr>
            <a:xfrm>
              <a:off x="3610128" y="1896750"/>
              <a:ext cx="1923743" cy="1924411"/>
              <a:chOff x="3802620" y="1176257"/>
              <a:chExt cx="1538872" cy="1539406"/>
            </a:xfrm>
          </p:grpSpPr>
          <p:sp>
            <p:nvSpPr>
              <p:cNvPr id="11" name="Google Shape;87;p16">
                <a:extLst>
                  <a:ext uri="{FF2B5EF4-FFF2-40B4-BE49-F238E27FC236}">
                    <a16:creationId xmlns:a16="http://schemas.microsoft.com/office/drawing/2014/main" id="{DF93C455-0D1A-5AC6-D03A-2B4A68641AC2}"/>
                  </a:ext>
                </a:extLst>
              </p:cNvPr>
              <p:cNvSpPr/>
              <p:nvPr/>
            </p:nvSpPr>
            <p:spPr>
              <a:xfrm>
                <a:off x="3802620" y="1176257"/>
                <a:ext cx="1538872" cy="1539406"/>
              </a:xfrm>
              <a:custGeom>
                <a:avLst/>
                <a:gdLst/>
                <a:ahLst/>
                <a:cxnLst/>
                <a:rect l="l" t="t" r="r" b="b"/>
                <a:pathLst>
                  <a:path w="46074" h="46090" extrusionOk="0">
                    <a:moveTo>
                      <a:pt x="23045" y="1"/>
                    </a:moveTo>
                    <a:cubicBezTo>
                      <a:pt x="10315" y="1"/>
                      <a:pt x="1" y="10315"/>
                      <a:pt x="1" y="23045"/>
                    </a:cubicBezTo>
                    <a:cubicBezTo>
                      <a:pt x="1" y="35776"/>
                      <a:pt x="10315" y="46090"/>
                      <a:pt x="23045" y="46090"/>
                    </a:cubicBezTo>
                    <a:cubicBezTo>
                      <a:pt x="35759" y="46090"/>
                      <a:pt x="46073" y="35776"/>
                      <a:pt x="46073" y="23045"/>
                    </a:cubicBezTo>
                    <a:cubicBezTo>
                      <a:pt x="46073" y="10315"/>
                      <a:pt x="35759" y="1"/>
                      <a:pt x="230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8;p16">
                <a:extLst>
                  <a:ext uri="{FF2B5EF4-FFF2-40B4-BE49-F238E27FC236}">
                    <a16:creationId xmlns:a16="http://schemas.microsoft.com/office/drawing/2014/main" id="{4429DDFC-987E-4767-641F-CE8E47E34A50}"/>
                  </a:ext>
                </a:extLst>
              </p:cNvPr>
              <p:cNvSpPr/>
              <p:nvPr/>
            </p:nvSpPr>
            <p:spPr>
              <a:xfrm>
                <a:off x="3872192" y="1246397"/>
                <a:ext cx="1399727" cy="1399694"/>
              </a:xfrm>
              <a:custGeom>
                <a:avLst/>
                <a:gdLst/>
                <a:ahLst/>
                <a:cxnLst/>
                <a:rect l="l" t="t" r="r" b="b"/>
                <a:pathLst>
                  <a:path w="41908" h="41907" extrusionOk="0">
                    <a:moveTo>
                      <a:pt x="20962" y="0"/>
                    </a:moveTo>
                    <a:cubicBezTo>
                      <a:pt x="9382" y="0"/>
                      <a:pt x="1" y="9381"/>
                      <a:pt x="1" y="20945"/>
                    </a:cubicBezTo>
                    <a:cubicBezTo>
                      <a:pt x="1" y="32526"/>
                      <a:pt x="9382" y="41907"/>
                      <a:pt x="20962" y="41907"/>
                    </a:cubicBezTo>
                    <a:cubicBezTo>
                      <a:pt x="32526" y="41907"/>
                      <a:pt x="41907" y="32526"/>
                      <a:pt x="41907" y="20945"/>
                    </a:cubicBezTo>
                    <a:cubicBezTo>
                      <a:pt x="41907" y="9381"/>
                      <a:pt x="32526" y="0"/>
                      <a:pt x="2096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" name="Google Shape;89;p16">
              <a:extLst>
                <a:ext uri="{FF2B5EF4-FFF2-40B4-BE49-F238E27FC236}">
                  <a16:creationId xmlns:a16="http://schemas.microsoft.com/office/drawing/2014/main" id="{A6CE5CC9-C090-3DA6-79C3-8BA542212C96}"/>
                </a:ext>
              </a:extLst>
            </p:cNvPr>
            <p:cNvSpPr txBox="1"/>
            <p:nvPr/>
          </p:nvSpPr>
          <p:spPr>
            <a:xfrm>
              <a:off x="3960791" y="2291752"/>
              <a:ext cx="1270677" cy="12348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u="sng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Arduino Uno</a:t>
              </a:r>
              <a:endParaRPr sz="3600" u="sng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3" name="Google Shape;97;p16">
            <a:extLst>
              <a:ext uri="{FF2B5EF4-FFF2-40B4-BE49-F238E27FC236}">
                <a16:creationId xmlns:a16="http://schemas.microsoft.com/office/drawing/2014/main" id="{D8083843-C3C6-65DE-FF2F-31C2AC977B9E}"/>
              </a:ext>
            </a:extLst>
          </p:cNvPr>
          <p:cNvSpPr/>
          <p:nvPr/>
        </p:nvSpPr>
        <p:spPr>
          <a:xfrm>
            <a:off x="1466200" y="3918521"/>
            <a:ext cx="29664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" name="Google Shape;98;p16">
            <a:extLst>
              <a:ext uri="{FF2B5EF4-FFF2-40B4-BE49-F238E27FC236}">
                <a16:creationId xmlns:a16="http://schemas.microsoft.com/office/drawing/2014/main" id="{A56453F7-D374-C519-A382-FC62823A85C0}"/>
              </a:ext>
            </a:extLst>
          </p:cNvPr>
          <p:cNvGrpSpPr/>
          <p:nvPr/>
        </p:nvGrpSpPr>
        <p:grpSpPr>
          <a:xfrm>
            <a:off x="1716585" y="4272542"/>
            <a:ext cx="2416370" cy="436500"/>
            <a:chOff x="707075" y="2797705"/>
            <a:chExt cx="2416370" cy="436500"/>
          </a:xfrm>
        </p:grpSpPr>
        <p:sp>
          <p:nvSpPr>
            <p:cNvPr id="15" name="Google Shape;99;p16">
              <a:extLst>
                <a:ext uri="{FF2B5EF4-FFF2-40B4-BE49-F238E27FC236}">
                  <a16:creationId xmlns:a16="http://schemas.microsoft.com/office/drawing/2014/main" id="{1879749C-5574-A2A3-33ED-3EC8DEF12E31}"/>
                </a:ext>
              </a:extLst>
            </p:cNvPr>
            <p:cNvSpPr txBox="1"/>
            <p:nvPr/>
          </p:nvSpPr>
          <p:spPr>
            <a:xfrm>
              <a:off x="707075" y="2797705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" name="Google Shape;100;p16">
              <a:extLst>
                <a:ext uri="{FF2B5EF4-FFF2-40B4-BE49-F238E27FC236}">
                  <a16:creationId xmlns:a16="http://schemas.microsoft.com/office/drawing/2014/main" id="{39E44CF4-8326-0E39-A131-CA137F65E771}"/>
                </a:ext>
              </a:extLst>
            </p:cNvPr>
            <p:cNvSpPr txBox="1"/>
            <p:nvPr/>
          </p:nvSpPr>
          <p:spPr>
            <a:xfrm>
              <a:off x="846124" y="2894549"/>
              <a:ext cx="22773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DC motors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7" name="Google Shape;101;p16">
            <a:extLst>
              <a:ext uri="{FF2B5EF4-FFF2-40B4-BE49-F238E27FC236}">
                <a16:creationId xmlns:a16="http://schemas.microsoft.com/office/drawing/2014/main" id="{6883E873-3F75-4D75-8333-2BAE7D24AC24}"/>
              </a:ext>
            </a:extLst>
          </p:cNvPr>
          <p:cNvGrpSpPr/>
          <p:nvPr/>
        </p:nvGrpSpPr>
        <p:grpSpPr>
          <a:xfrm>
            <a:off x="3671159" y="4026426"/>
            <a:ext cx="632015" cy="632234"/>
            <a:chOff x="3802620" y="1176257"/>
            <a:chExt cx="1538872" cy="1539406"/>
          </a:xfrm>
        </p:grpSpPr>
        <p:sp>
          <p:nvSpPr>
            <p:cNvPr id="18" name="Google Shape;102;p16">
              <a:extLst>
                <a:ext uri="{FF2B5EF4-FFF2-40B4-BE49-F238E27FC236}">
                  <a16:creationId xmlns:a16="http://schemas.microsoft.com/office/drawing/2014/main" id="{F30971BD-DAA3-D154-79DB-84DAF2A97B56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;p16">
              <a:extLst>
                <a:ext uri="{FF2B5EF4-FFF2-40B4-BE49-F238E27FC236}">
                  <a16:creationId xmlns:a16="http://schemas.microsoft.com/office/drawing/2014/main" id="{ABA1E9D0-07AD-7E4E-BD16-24B5D0A55FB4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104;p16">
            <a:extLst>
              <a:ext uri="{FF2B5EF4-FFF2-40B4-BE49-F238E27FC236}">
                <a16:creationId xmlns:a16="http://schemas.microsoft.com/office/drawing/2014/main" id="{D8D0B81F-785B-56FB-A318-B62751D0C59D}"/>
              </a:ext>
            </a:extLst>
          </p:cNvPr>
          <p:cNvSpPr/>
          <p:nvPr/>
        </p:nvSpPr>
        <p:spPr>
          <a:xfrm>
            <a:off x="2033668" y="5737609"/>
            <a:ext cx="28332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105;p16">
            <a:extLst>
              <a:ext uri="{FF2B5EF4-FFF2-40B4-BE49-F238E27FC236}">
                <a16:creationId xmlns:a16="http://schemas.microsoft.com/office/drawing/2014/main" id="{609A0147-F309-7BBA-A205-2272C9408F1B}"/>
              </a:ext>
            </a:extLst>
          </p:cNvPr>
          <p:cNvGrpSpPr/>
          <p:nvPr/>
        </p:nvGrpSpPr>
        <p:grpSpPr>
          <a:xfrm>
            <a:off x="2234153" y="6003080"/>
            <a:ext cx="3236474" cy="550224"/>
            <a:chOff x="1115284" y="3948477"/>
            <a:chExt cx="2038540" cy="484986"/>
          </a:xfrm>
        </p:grpSpPr>
        <p:sp>
          <p:nvSpPr>
            <p:cNvPr id="22" name="Google Shape;106;p16">
              <a:extLst>
                <a:ext uri="{FF2B5EF4-FFF2-40B4-BE49-F238E27FC236}">
                  <a16:creationId xmlns:a16="http://schemas.microsoft.com/office/drawing/2014/main" id="{84733583-A030-349D-C21F-C2368C5D2805}"/>
                </a:ext>
              </a:extLst>
            </p:cNvPr>
            <p:cNvSpPr txBox="1"/>
            <p:nvPr/>
          </p:nvSpPr>
          <p:spPr>
            <a:xfrm>
              <a:off x="1115284" y="3996963"/>
              <a:ext cx="1285205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" name="Google Shape;107;p16">
              <a:extLst>
                <a:ext uri="{FF2B5EF4-FFF2-40B4-BE49-F238E27FC236}">
                  <a16:creationId xmlns:a16="http://schemas.microsoft.com/office/drawing/2014/main" id="{45290E0A-0E7E-8E6C-21C6-A0AA25E6E175}"/>
                </a:ext>
              </a:extLst>
            </p:cNvPr>
            <p:cNvSpPr txBox="1"/>
            <p:nvPr/>
          </p:nvSpPr>
          <p:spPr>
            <a:xfrm>
              <a:off x="1367024" y="3948477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LEDs</a:t>
              </a:r>
            </a:p>
          </p:txBody>
        </p:sp>
      </p:grpSp>
      <p:grpSp>
        <p:nvGrpSpPr>
          <p:cNvPr id="24" name="Google Shape;108;p16">
            <a:extLst>
              <a:ext uri="{FF2B5EF4-FFF2-40B4-BE49-F238E27FC236}">
                <a16:creationId xmlns:a16="http://schemas.microsoft.com/office/drawing/2014/main" id="{F0A9D187-AE65-0DC5-CE35-F4197A2D3AF5}"/>
              </a:ext>
            </a:extLst>
          </p:cNvPr>
          <p:cNvGrpSpPr/>
          <p:nvPr/>
        </p:nvGrpSpPr>
        <p:grpSpPr>
          <a:xfrm>
            <a:off x="4096287" y="5826205"/>
            <a:ext cx="632015" cy="632234"/>
            <a:chOff x="3802620" y="1176257"/>
            <a:chExt cx="1538872" cy="1539406"/>
          </a:xfrm>
        </p:grpSpPr>
        <p:sp>
          <p:nvSpPr>
            <p:cNvPr id="25" name="Google Shape;109;p16">
              <a:extLst>
                <a:ext uri="{FF2B5EF4-FFF2-40B4-BE49-F238E27FC236}">
                  <a16:creationId xmlns:a16="http://schemas.microsoft.com/office/drawing/2014/main" id="{40B9E971-B027-BE4A-3324-08198FBEC1FD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0;p16">
              <a:extLst>
                <a:ext uri="{FF2B5EF4-FFF2-40B4-BE49-F238E27FC236}">
                  <a16:creationId xmlns:a16="http://schemas.microsoft.com/office/drawing/2014/main" id="{14E8F885-45C3-D004-B8FF-47C6D4E39C57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11;p16">
            <a:extLst>
              <a:ext uri="{FF2B5EF4-FFF2-40B4-BE49-F238E27FC236}">
                <a16:creationId xmlns:a16="http://schemas.microsoft.com/office/drawing/2014/main" id="{4B38E7AE-9F92-70BB-6B3F-0582A3FD70DC}"/>
              </a:ext>
            </a:extLst>
          </p:cNvPr>
          <p:cNvSpPr/>
          <p:nvPr/>
        </p:nvSpPr>
        <p:spPr>
          <a:xfrm>
            <a:off x="9167620" y="2212080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14;p16">
            <a:extLst>
              <a:ext uri="{FF2B5EF4-FFF2-40B4-BE49-F238E27FC236}">
                <a16:creationId xmlns:a16="http://schemas.microsoft.com/office/drawing/2014/main" id="{405614A4-0BE4-4814-9589-6156C1C679E1}"/>
              </a:ext>
            </a:extLst>
          </p:cNvPr>
          <p:cNvSpPr txBox="1"/>
          <p:nvPr/>
        </p:nvSpPr>
        <p:spPr>
          <a:xfrm flipH="1">
            <a:off x="8938580" y="2272322"/>
            <a:ext cx="3065293" cy="75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IR remote control</a:t>
            </a:r>
          </a:p>
        </p:txBody>
      </p:sp>
      <p:grpSp>
        <p:nvGrpSpPr>
          <p:cNvPr id="29" name="Google Shape;115;p16">
            <a:extLst>
              <a:ext uri="{FF2B5EF4-FFF2-40B4-BE49-F238E27FC236}">
                <a16:creationId xmlns:a16="http://schemas.microsoft.com/office/drawing/2014/main" id="{8C87FD26-37BD-231F-BA95-E0BAAA26B922}"/>
              </a:ext>
            </a:extLst>
          </p:cNvPr>
          <p:cNvGrpSpPr/>
          <p:nvPr/>
        </p:nvGrpSpPr>
        <p:grpSpPr>
          <a:xfrm flipH="1">
            <a:off x="9358756" y="2322438"/>
            <a:ext cx="632015" cy="632234"/>
            <a:chOff x="3802620" y="1176257"/>
            <a:chExt cx="1538872" cy="1539406"/>
          </a:xfrm>
        </p:grpSpPr>
        <p:sp>
          <p:nvSpPr>
            <p:cNvPr id="30" name="Google Shape;116;p16">
              <a:extLst>
                <a:ext uri="{FF2B5EF4-FFF2-40B4-BE49-F238E27FC236}">
                  <a16:creationId xmlns:a16="http://schemas.microsoft.com/office/drawing/2014/main" id="{0CAFA5BB-61CD-B4D3-8534-F9CD3568456D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7;p16">
              <a:extLst>
                <a:ext uri="{FF2B5EF4-FFF2-40B4-BE49-F238E27FC236}">
                  <a16:creationId xmlns:a16="http://schemas.microsoft.com/office/drawing/2014/main" id="{9CB8D37B-4D2F-24C8-02A0-A894026DC5E1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" name="Google Shape;118;p16">
            <a:extLst>
              <a:ext uri="{FF2B5EF4-FFF2-40B4-BE49-F238E27FC236}">
                <a16:creationId xmlns:a16="http://schemas.microsoft.com/office/drawing/2014/main" id="{2A36DE06-6F50-480D-0C16-1273431B9091}"/>
              </a:ext>
            </a:extLst>
          </p:cNvPr>
          <p:cNvSpPr/>
          <p:nvPr/>
        </p:nvSpPr>
        <p:spPr>
          <a:xfrm>
            <a:off x="9733744" y="3913397"/>
            <a:ext cx="2965114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119;p16">
            <a:extLst>
              <a:ext uri="{FF2B5EF4-FFF2-40B4-BE49-F238E27FC236}">
                <a16:creationId xmlns:a16="http://schemas.microsoft.com/office/drawing/2014/main" id="{2D2DF269-C05F-9B6D-D6FE-31485C756053}"/>
              </a:ext>
            </a:extLst>
          </p:cNvPr>
          <p:cNvGrpSpPr/>
          <p:nvPr/>
        </p:nvGrpSpPr>
        <p:grpSpPr>
          <a:xfrm>
            <a:off x="9587358" y="4162619"/>
            <a:ext cx="3205332" cy="866830"/>
            <a:chOff x="7942571" y="2549162"/>
            <a:chExt cx="1931557" cy="678206"/>
          </a:xfrm>
        </p:grpSpPr>
        <p:sp>
          <p:nvSpPr>
            <p:cNvPr id="34" name="Google Shape;120;p16">
              <a:extLst>
                <a:ext uri="{FF2B5EF4-FFF2-40B4-BE49-F238E27FC236}">
                  <a16:creationId xmlns:a16="http://schemas.microsoft.com/office/drawing/2014/main" id="{5EE6EE03-CEE3-C2D5-C4E4-1B4C3CB1EB27}"/>
                </a:ext>
              </a:extLst>
            </p:cNvPr>
            <p:cNvSpPr txBox="1"/>
            <p:nvPr/>
          </p:nvSpPr>
          <p:spPr>
            <a:xfrm flipH="1">
              <a:off x="8087328" y="279086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" name="Google Shape;121;p16">
              <a:extLst>
                <a:ext uri="{FF2B5EF4-FFF2-40B4-BE49-F238E27FC236}">
                  <a16:creationId xmlns:a16="http://schemas.microsoft.com/office/drawing/2014/main" id="{B3B74DF3-C56C-BEAB-6CD0-BAF9774D02AD}"/>
                </a:ext>
              </a:extLst>
            </p:cNvPr>
            <p:cNvSpPr txBox="1"/>
            <p:nvPr/>
          </p:nvSpPr>
          <p:spPr>
            <a:xfrm flipH="1">
              <a:off x="7942571" y="2549162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Ultrasonic sensor</a:t>
              </a:r>
            </a:p>
          </p:txBody>
        </p:sp>
      </p:grpSp>
      <p:grpSp>
        <p:nvGrpSpPr>
          <p:cNvPr id="36" name="Google Shape;122;p16">
            <a:extLst>
              <a:ext uri="{FF2B5EF4-FFF2-40B4-BE49-F238E27FC236}">
                <a16:creationId xmlns:a16="http://schemas.microsoft.com/office/drawing/2014/main" id="{C63ED2C9-2E41-3052-C598-CE727FAB9F22}"/>
              </a:ext>
            </a:extLst>
          </p:cNvPr>
          <p:cNvGrpSpPr/>
          <p:nvPr/>
        </p:nvGrpSpPr>
        <p:grpSpPr>
          <a:xfrm flipH="1">
            <a:off x="9871243" y="4045536"/>
            <a:ext cx="632015" cy="632234"/>
            <a:chOff x="3802620" y="1176257"/>
            <a:chExt cx="1538872" cy="1539406"/>
          </a:xfrm>
        </p:grpSpPr>
        <p:sp>
          <p:nvSpPr>
            <p:cNvPr id="37" name="Google Shape;123;p16">
              <a:extLst>
                <a:ext uri="{FF2B5EF4-FFF2-40B4-BE49-F238E27FC236}">
                  <a16:creationId xmlns:a16="http://schemas.microsoft.com/office/drawing/2014/main" id="{F9398229-A638-03DA-752E-3869A80D6D1A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4;p16">
              <a:extLst>
                <a:ext uri="{FF2B5EF4-FFF2-40B4-BE49-F238E27FC236}">
                  <a16:creationId xmlns:a16="http://schemas.microsoft.com/office/drawing/2014/main" id="{F4E1B2FE-9384-AC02-6018-804A02F49D46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39" name="Google Shape;125;p16">
            <a:extLst>
              <a:ext uri="{FF2B5EF4-FFF2-40B4-BE49-F238E27FC236}">
                <a16:creationId xmlns:a16="http://schemas.microsoft.com/office/drawing/2014/main" id="{C20CA7DA-C88D-5801-3DC7-E39715414900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7936998" y="2628180"/>
            <a:ext cx="1230622" cy="82251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0" name="Google Shape;127;p16">
            <a:extLst>
              <a:ext uri="{FF2B5EF4-FFF2-40B4-BE49-F238E27FC236}">
                <a16:creationId xmlns:a16="http://schemas.microsoft.com/office/drawing/2014/main" id="{2F8F6F11-12B6-2063-1220-E5AEBBC4623C}"/>
              </a:ext>
            </a:extLst>
          </p:cNvPr>
          <p:cNvCxnSpPr>
            <a:cxnSpLocks/>
          </p:cNvCxnSpPr>
          <p:nvPr/>
        </p:nvCxnSpPr>
        <p:spPr>
          <a:xfrm flipV="1">
            <a:off x="4909052" y="4942976"/>
            <a:ext cx="1289588" cy="118338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1" name="Google Shape;131;p16">
            <a:extLst>
              <a:ext uri="{FF2B5EF4-FFF2-40B4-BE49-F238E27FC236}">
                <a16:creationId xmlns:a16="http://schemas.microsoft.com/office/drawing/2014/main" id="{9535A5AE-5786-BED1-17F5-BC26432A4230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8384107" y="4329497"/>
            <a:ext cx="1349637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42" name="Google Shape;159;p16">
            <a:extLst>
              <a:ext uri="{FF2B5EF4-FFF2-40B4-BE49-F238E27FC236}">
                <a16:creationId xmlns:a16="http://schemas.microsoft.com/office/drawing/2014/main" id="{DD3D6267-D717-6544-178C-DF22F59BB2EE}"/>
              </a:ext>
            </a:extLst>
          </p:cNvPr>
          <p:cNvSpPr/>
          <p:nvPr/>
        </p:nvSpPr>
        <p:spPr>
          <a:xfrm>
            <a:off x="9115084" y="5737609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160;p16">
            <a:extLst>
              <a:ext uri="{FF2B5EF4-FFF2-40B4-BE49-F238E27FC236}">
                <a16:creationId xmlns:a16="http://schemas.microsoft.com/office/drawing/2014/main" id="{84E9B50B-968B-B73B-50B4-F98545132B60}"/>
              </a:ext>
            </a:extLst>
          </p:cNvPr>
          <p:cNvGrpSpPr/>
          <p:nvPr/>
        </p:nvGrpSpPr>
        <p:grpSpPr>
          <a:xfrm>
            <a:off x="9831691" y="6023358"/>
            <a:ext cx="2019121" cy="502432"/>
            <a:chOff x="7178417" y="4026356"/>
            <a:chExt cx="2019121" cy="502432"/>
          </a:xfrm>
        </p:grpSpPr>
        <p:sp>
          <p:nvSpPr>
            <p:cNvPr id="44" name="Google Shape;161;p16">
              <a:extLst>
                <a:ext uri="{FF2B5EF4-FFF2-40B4-BE49-F238E27FC236}">
                  <a16:creationId xmlns:a16="http://schemas.microsoft.com/office/drawing/2014/main" id="{6345A2D7-793D-E9AC-B0EB-B1790CC6AE1F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5" name="Google Shape;162;p16">
              <a:extLst>
                <a:ext uri="{FF2B5EF4-FFF2-40B4-BE49-F238E27FC236}">
                  <a16:creationId xmlns:a16="http://schemas.microsoft.com/office/drawing/2014/main" id="{D0AE11DA-C6AE-A197-8F74-1A127BC5E4C5}"/>
                </a:ext>
              </a:extLst>
            </p:cNvPr>
            <p:cNvSpPr txBox="1"/>
            <p:nvPr/>
          </p:nvSpPr>
          <p:spPr>
            <a:xfrm flipH="1">
              <a:off x="7178417" y="4026356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Color sensors</a:t>
              </a: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46" name="Google Shape;163;p16">
            <a:extLst>
              <a:ext uri="{FF2B5EF4-FFF2-40B4-BE49-F238E27FC236}">
                <a16:creationId xmlns:a16="http://schemas.microsoft.com/office/drawing/2014/main" id="{0729AF02-0654-5169-1C61-E5E7F5076350}"/>
              </a:ext>
            </a:extLst>
          </p:cNvPr>
          <p:cNvGrpSpPr/>
          <p:nvPr/>
        </p:nvGrpSpPr>
        <p:grpSpPr>
          <a:xfrm flipH="1">
            <a:off x="9271350" y="5814892"/>
            <a:ext cx="632015" cy="632234"/>
            <a:chOff x="3802620" y="1176257"/>
            <a:chExt cx="1538872" cy="1539406"/>
          </a:xfrm>
        </p:grpSpPr>
        <p:sp>
          <p:nvSpPr>
            <p:cNvPr id="47" name="Google Shape;164;p16">
              <a:extLst>
                <a:ext uri="{FF2B5EF4-FFF2-40B4-BE49-F238E27FC236}">
                  <a16:creationId xmlns:a16="http://schemas.microsoft.com/office/drawing/2014/main" id="{F0BB14DB-4A2C-BFCF-6F4E-E8CE718F88C2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5;p16">
              <a:extLst>
                <a:ext uri="{FF2B5EF4-FFF2-40B4-BE49-F238E27FC236}">
                  <a16:creationId xmlns:a16="http://schemas.microsoft.com/office/drawing/2014/main" id="{3BEB702F-9B28-CD6E-CF99-33C3CBC1F6B3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111;p16">
            <a:extLst>
              <a:ext uri="{FF2B5EF4-FFF2-40B4-BE49-F238E27FC236}">
                <a16:creationId xmlns:a16="http://schemas.microsoft.com/office/drawing/2014/main" id="{1F1ED3D0-C9BD-76F1-D94F-339631BCAAB7}"/>
              </a:ext>
            </a:extLst>
          </p:cNvPr>
          <p:cNvSpPr/>
          <p:nvPr/>
        </p:nvSpPr>
        <p:spPr>
          <a:xfrm>
            <a:off x="2032142" y="2217816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115;p16">
            <a:extLst>
              <a:ext uri="{FF2B5EF4-FFF2-40B4-BE49-F238E27FC236}">
                <a16:creationId xmlns:a16="http://schemas.microsoft.com/office/drawing/2014/main" id="{C8066052-768A-3046-1E96-89B1DE506896}"/>
              </a:ext>
            </a:extLst>
          </p:cNvPr>
          <p:cNvGrpSpPr/>
          <p:nvPr/>
        </p:nvGrpSpPr>
        <p:grpSpPr>
          <a:xfrm flipH="1">
            <a:off x="4105852" y="2322640"/>
            <a:ext cx="632015" cy="632234"/>
            <a:chOff x="3802620" y="1176257"/>
            <a:chExt cx="1538872" cy="1539406"/>
          </a:xfrm>
        </p:grpSpPr>
        <p:sp>
          <p:nvSpPr>
            <p:cNvPr id="51" name="Google Shape;116;p16">
              <a:extLst>
                <a:ext uri="{FF2B5EF4-FFF2-40B4-BE49-F238E27FC236}">
                  <a16:creationId xmlns:a16="http://schemas.microsoft.com/office/drawing/2014/main" id="{7451B10E-37AC-ADA4-E3F6-5A1B46F5E3DB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7;p16">
              <a:extLst>
                <a:ext uri="{FF2B5EF4-FFF2-40B4-BE49-F238E27FC236}">
                  <a16:creationId xmlns:a16="http://schemas.microsoft.com/office/drawing/2014/main" id="{16759170-A0F2-A92F-98CB-B5C1EC3CD4EC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3" name="Google Shape;112;p16">
            <a:extLst>
              <a:ext uri="{FF2B5EF4-FFF2-40B4-BE49-F238E27FC236}">
                <a16:creationId xmlns:a16="http://schemas.microsoft.com/office/drawing/2014/main" id="{D391F0D5-1C78-5795-B44F-96E7DCC2E4B1}"/>
              </a:ext>
            </a:extLst>
          </p:cNvPr>
          <p:cNvGrpSpPr/>
          <p:nvPr/>
        </p:nvGrpSpPr>
        <p:grpSpPr>
          <a:xfrm>
            <a:off x="734938" y="1161995"/>
            <a:ext cx="3595283" cy="1756227"/>
            <a:chOff x="5723730" y="-76494"/>
            <a:chExt cx="3595283" cy="1756227"/>
          </a:xfrm>
        </p:grpSpPr>
        <p:sp>
          <p:nvSpPr>
            <p:cNvPr id="54" name="Google Shape;113;p16">
              <a:extLst>
                <a:ext uri="{FF2B5EF4-FFF2-40B4-BE49-F238E27FC236}">
                  <a16:creationId xmlns:a16="http://schemas.microsoft.com/office/drawing/2014/main" id="{22DCAB45-CE87-16F8-9558-3AD056A0141B}"/>
                </a:ext>
              </a:extLst>
            </p:cNvPr>
            <p:cNvSpPr txBox="1"/>
            <p:nvPr/>
          </p:nvSpPr>
          <p:spPr>
            <a:xfrm flipH="1">
              <a:off x="5723730" y="-76494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" name="Google Shape;114;p16">
              <a:extLst>
                <a:ext uri="{FF2B5EF4-FFF2-40B4-BE49-F238E27FC236}">
                  <a16:creationId xmlns:a16="http://schemas.microsoft.com/office/drawing/2014/main" id="{3576753A-4205-5DC3-420E-8E5DD4410AB3}"/>
                </a:ext>
              </a:extLst>
            </p:cNvPr>
            <p:cNvSpPr txBox="1"/>
            <p:nvPr/>
          </p:nvSpPr>
          <p:spPr>
            <a:xfrm flipH="1">
              <a:off x="7222945" y="1419033"/>
              <a:ext cx="2096068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Servo motor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6" name="Google Shape;125;p16">
            <a:extLst>
              <a:ext uri="{FF2B5EF4-FFF2-40B4-BE49-F238E27FC236}">
                <a16:creationId xmlns:a16="http://schemas.microsoft.com/office/drawing/2014/main" id="{65001386-E0C2-6E6B-06D1-99F2758DF9CD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4868395" y="2633916"/>
            <a:ext cx="1199221" cy="85800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7" name="Google Shape;131;p16">
            <a:extLst>
              <a:ext uri="{FF2B5EF4-FFF2-40B4-BE49-F238E27FC236}">
                <a16:creationId xmlns:a16="http://schemas.microsoft.com/office/drawing/2014/main" id="{97DD022B-1E01-E8B7-5BC3-FA05A046E959}"/>
              </a:ext>
            </a:extLst>
          </p:cNvPr>
          <p:cNvCxnSpPr>
            <a:cxnSpLocks/>
          </p:cNvCxnSpPr>
          <p:nvPr/>
        </p:nvCxnSpPr>
        <p:spPr>
          <a:xfrm flipH="1" flipV="1">
            <a:off x="7909735" y="4873590"/>
            <a:ext cx="1161490" cy="123472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" name="Google Shape;131;p16">
            <a:extLst>
              <a:ext uri="{FF2B5EF4-FFF2-40B4-BE49-F238E27FC236}">
                <a16:creationId xmlns:a16="http://schemas.microsoft.com/office/drawing/2014/main" id="{2DF4714C-DEB0-8271-B494-3C9F2014DB34}"/>
              </a:ext>
            </a:extLst>
          </p:cNvPr>
          <p:cNvCxnSpPr>
            <a:cxnSpLocks/>
          </p:cNvCxnSpPr>
          <p:nvPr/>
        </p:nvCxnSpPr>
        <p:spPr>
          <a:xfrm>
            <a:off x="4432600" y="4329497"/>
            <a:ext cx="1275744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9" name="Shape 0">
            <a:extLst>
              <a:ext uri="{FF2B5EF4-FFF2-40B4-BE49-F238E27FC236}">
                <a16:creationId xmlns:a16="http://schemas.microsoft.com/office/drawing/2014/main" id="{DE9AB76C-9A52-DE11-4E11-3C3D4FDE529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1DA9ED0-C106-ED61-F46C-84EC46087FC4}"/>
              </a:ext>
            </a:extLst>
          </p:cNvPr>
          <p:cNvSpPr txBox="1"/>
          <p:nvPr/>
        </p:nvSpPr>
        <p:spPr>
          <a:xfrm>
            <a:off x="2349190" y="291120"/>
            <a:ext cx="102368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Ravie" panose="04040805050809020602" pitchFamily="82" charset="0"/>
              </a:rPr>
              <a:t>Components Qader A1 V2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61" name="Shape 0">
            <a:extLst>
              <a:ext uri="{FF2B5EF4-FFF2-40B4-BE49-F238E27FC236}">
                <a16:creationId xmlns:a16="http://schemas.microsoft.com/office/drawing/2014/main" id="{840EC4AF-C62F-D6B8-A10A-FE2C622DE446}"/>
              </a:ext>
            </a:extLst>
          </p:cNvPr>
          <p:cNvSpPr/>
          <p:nvPr/>
        </p:nvSpPr>
        <p:spPr>
          <a:xfrm>
            <a:off x="0" y="83136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E210EAA-45CB-97A8-2495-12251B546F1F}"/>
              </a:ext>
            </a:extLst>
          </p:cNvPr>
          <p:cNvSpPr txBox="1"/>
          <p:nvPr/>
        </p:nvSpPr>
        <p:spPr>
          <a:xfrm>
            <a:off x="2349190" y="423824"/>
            <a:ext cx="102368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>
                    <a:lumMod val="75000"/>
                  </a:schemeClr>
                </a:solidFill>
                <a:latin typeface="Ravie" panose="04040805050809020602" pitchFamily="82" charset="0"/>
              </a:rPr>
              <a:t>Components Qader A1 V2</a:t>
            </a:r>
            <a:endParaRPr lang="en-US" sz="48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3" name="Graphic 62" descr="Crown outline">
            <a:extLst>
              <a:ext uri="{FF2B5EF4-FFF2-40B4-BE49-F238E27FC236}">
                <a16:creationId xmlns:a16="http://schemas.microsoft.com/office/drawing/2014/main" id="{41F853FB-E067-FFD0-0A4E-1F972ECF5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5253" y="7562959"/>
            <a:ext cx="355648" cy="355648"/>
          </a:xfrm>
          <a:prstGeom prst="rect">
            <a:avLst/>
          </a:prstGeom>
        </p:spPr>
      </p:pic>
      <p:grpSp>
        <p:nvGrpSpPr>
          <p:cNvPr id="64" name="Google Shape;85;p16">
            <a:extLst>
              <a:ext uri="{FF2B5EF4-FFF2-40B4-BE49-F238E27FC236}">
                <a16:creationId xmlns:a16="http://schemas.microsoft.com/office/drawing/2014/main" id="{602CE7CA-050D-CDAE-2BB4-79C5412340EB}"/>
              </a:ext>
            </a:extLst>
          </p:cNvPr>
          <p:cNvGrpSpPr/>
          <p:nvPr/>
        </p:nvGrpSpPr>
        <p:grpSpPr>
          <a:xfrm>
            <a:off x="5860744" y="3290697"/>
            <a:ext cx="2675763" cy="2130842"/>
            <a:chOff x="3610128" y="1896750"/>
            <a:chExt cx="1923743" cy="1924411"/>
          </a:xfrm>
        </p:grpSpPr>
        <p:grpSp>
          <p:nvGrpSpPr>
            <p:cNvPr id="65" name="Google Shape;86;p16">
              <a:extLst>
                <a:ext uri="{FF2B5EF4-FFF2-40B4-BE49-F238E27FC236}">
                  <a16:creationId xmlns:a16="http://schemas.microsoft.com/office/drawing/2014/main" id="{A3120DF7-7561-9E65-1AE9-06D1A8B3452B}"/>
                </a:ext>
              </a:extLst>
            </p:cNvPr>
            <p:cNvGrpSpPr/>
            <p:nvPr/>
          </p:nvGrpSpPr>
          <p:grpSpPr>
            <a:xfrm>
              <a:off x="3610128" y="1896750"/>
              <a:ext cx="1923743" cy="1924411"/>
              <a:chOff x="3802620" y="1176257"/>
              <a:chExt cx="1538872" cy="1539406"/>
            </a:xfrm>
          </p:grpSpPr>
          <p:sp>
            <p:nvSpPr>
              <p:cNvPr id="67" name="Google Shape;87;p16">
                <a:extLst>
                  <a:ext uri="{FF2B5EF4-FFF2-40B4-BE49-F238E27FC236}">
                    <a16:creationId xmlns:a16="http://schemas.microsoft.com/office/drawing/2014/main" id="{A556157A-41F5-DF8B-3181-A56075EA111C}"/>
                  </a:ext>
                </a:extLst>
              </p:cNvPr>
              <p:cNvSpPr/>
              <p:nvPr/>
            </p:nvSpPr>
            <p:spPr>
              <a:xfrm>
                <a:off x="3802620" y="1176257"/>
                <a:ext cx="1538872" cy="1539406"/>
              </a:xfrm>
              <a:custGeom>
                <a:avLst/>
                <a:gdLst/>
                <a:ahLst/>
                <a:cxnLst/>
                <a:rect l="l" t="t" r="r" b="b"/>
                <a:pathLst>
                  <a:path w="46074" h="46090" extrusionOk="0">
                    <a:moveTo>
                      <a:pt x="23045" y="1"/>
                    </a:moveTo>
                    <a:cubicBezTo>
                      <a:pt x="10315" y="1"/>
                      <a:pt x="1" y="10315"/>
                      <a:pt x="1" y="23045"/>
                    </a:cubicBezTo>
                    <a:cubicBezTo>
                      <a:pt x="1" y="35776"/>
                      <a:pt x="10315" y="46090"/>
                      <a:pt x="23045" y="46090"/>
                    </a:cubicBezTo>
                    <a:cubicBezTo>
                      <a:pt x="35759" y="46090"/>
                      <a:pt x="46073" y="35776"/>
                      <a:pt x="46073" y="23045"/>
                    </a:cubicBezTo>
                    <a:cubicBezTo>
                      <a:pt x="46073" y="10315"/>
                      <a:pt x="35759" y="1"/>
                      <a:pt x="230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88;p16">
                <a:extLst>
                  <a:ext uri="{FF2B5EF4-FFF2-40B4-BE49-F238E27FC236}">
                    <a16:creationId xmlns:a16="http://schemas.microsoft.com/office/drawing/2014/main" id="{72AD05F8-7FCC-26CF-2B97-CD297694C0D1}"/>
                  </a:ext>
                </a:extLst>
              </p:cNvPr>
              <p:cNvSpPr/>
              <p:nvPr/>
            </p:nvSpPr>
            <p:spPr>
              <a:xfrm>
                <a:off x="3872192" y="1246397"/>
                <a:ext cx="1399727" cy="1399694"/>
              </a:xfrm>
              <a:custGeom>
                <a:avLst/>
                <a:gdLst/>
                <a:ahLst/>
                <a:cxnLst/>
                <a:rect l="l" t="t" r="r" b="b"/>
                <a:pathLst>
                  <a:path w="41908" h="41907" extrusionOk="0">
                    <a:moveTo>
                      <a:pt x="20962" y="0"/>
                    </a:moveTo>
                    <a:cubicBezTo>
                      <a:pt x="9382" y="0"/>
                      <a:pt x="1" y="9381"/>
                      <a:pt x="1" y="20945"/>
                    </a:cubicBezTo>
                    <a:cubicBezTo>
                      <a:pt x="1" y="32526"/>
                      <a:pt x="9382" y="41907"/>
                      <a:pt x="20962" y="41907"/>
                    </a:cubicBezTo>
                    <a:cubicBezTo>
                      <a:pt x="32526" y="41907"/>
                      <a:pt x="41907" y="32526"/>
                      <a:pt x="41907" y="20945"/>
                    </a:cubicBezTo>
                    <a:cubicBezTo>
                      <a:pt x="41907" y="9381"/>
                      <a:pt x="32526" y="0"/>
                      <a:pt x="2096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>
                      <a:alpha val="11372"/>
                    </a:srgbClr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" name="Google Shape;89;p16">
              <a:extLst>
                <a:ext uri="{FF2B5EF4-FFF2-40B4-BE49-F238E27FC236}">
                  <a16:creationId xmlns:a16="http://schemas.microsoft.com/office/drawing/2014/main" id="{7FB6DDFD-A104-2C42-8272-D097B37C3D05}"/>
                </a:ext>
              </a:extLst>
            </p:cNvPr>
            <p:cNvSpPr txBox="1"/>
            <p:nvPr/>
          </p:nvSpPr>
          <p:spPr>
            <a:xfrm>
              <a:off x="3960791" y="2291752"/>
              <a:ext cx="1270677" cy="12348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u="sng" dirty="0">
                  <a:solidFill>
                    <a:schemeClr val="tx2">
                      <a:lumMod val="75000"/>
                    </a:schemeClr>
                  </a:solidFill>
                  <a:latin typeface="Stencil" panose="040409050D0802020404" pitchFamily="82" charset="0"/>
                  <a:ea typeface="Fira Sans Extra Condensed SemiBold"/>
                  <a:cs typeface="Fira Sans Extra Condensed SemiBold"/>
                  <a:sym typeface="Fira Sans Extra Condensed SemiBold"/>
                </a:rPr>
                <a:t>ESP32</a:t>
              </a:r>
              <a:endParaRPr sz="3600" u="sng" dirty="0">
                <a:solidFill>
                  <a:schemeClr val="tx2">
                    <a:lumMod val="75000"/>
                  </a:schemeClr>
                </a:solidFill>
                <a:latin typeface="Stencil" panose="040409050D0802020404" pitchFamily="82" charset="0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69" name="Google Shape;97;p16">
            <a:extLst>
              <a:ext uri="{FF2B5EF4-FFF2-40B4-BE49-F238E27FC236}">
                <a16:creationId xmlns:a16="http://schemas.microsoft.com/office/drawing/2014/main" id="{568F989F-5524-9547-8B55-81C5CD31719D}"/>
              </a:ext>
            </a:extLst>
          </p:cNvPr>
          <p:cNvSpPr/>
          <p:nvPr/>
        </p:nvSpPr>
        <p:spPr>
          <a:xfrm>
            <a:off x="1618600" y="4070921"/>
            <a:ext cx="29664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70" name="Google Shape;98;p16">
            <a:extLst>
              <a:ext uri="{FF2B5EF4-FFF2-40B4-BE49-F238E27FC236}">
                <a16:creationId xmlns:a16="http://schemas.microsoft.com/office/drawing/2014/main" id="{FD0CFA4A-186C-BD10-DA0F-E48C6D880507}"/>
              </a:ext>
            </a:extLst>
          </p:cNvPr>
          <p:cNvGrpSpPr/>
          <p:nvPr/>
        </p:nvGrpSpPr>
        <p:grpSpPr>
          <a:xfrm>
            <a:off x="1868985" y="4424942"/>
            <a:ext cx="2416370" cy="436500"/>
            <a:chOff x="707075" y="2797705"/>
            <a:chExt cx="2416370" cy="436500"/>
          </a:xfrm>
        </p:grpSpPr>
        <p:sp>
          <p:nvSpPr>
            <p:cNvPr id="71" name="Google Shape;99;p16">
              <a:extLst>
                <a:ext uri="{FF2B5EF4-FFF2-40B4-BE49-F238E27FC236}">
                  <a16:creationId xmlns:a16="http://schemas.microsoft.com/office/drawing/2014/main" id="{C38B553B-BB5E-110B-3A19-B56D6BAC1349}"/>
                </a:ext>
              </a:extLst>
            </p:cNvPr>
            <p:cNvSpPr txBox="1"/>
            <p:nvPr/>
          </p:nvSpPr>
          <p:spPr>
            <a:xfrm>
              <a:off x="707075" y="2797705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" name="Google Shape;100;p16">
              <a:extLst>
                <a:ext uri="{FF2B5EF4-FFF2-40B4-BE49-F238E27FC236}">
                  <a16:creationId xmlns:a16="http://schemas.microsoft.com/office/drawing/2014/main" id="{6A78225C-0D86-7480-B35B-5B4646ABE0BB}"/>
                </a:ext>
              </a:extLst>
            </p:cNvPr>
            <p:cNvSpPr txBox="1"/>
            <p:nvPr/>
          </p:nvSpPr>
          <p:spPr>
            <a:xfrm>
              <a:off x="846124" y="2894549"/>
              <a:ext cx="22773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DC motors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3" name="Google Shape;101;p16">
            <a:extLst>
              <a:ext uri="{FF2B5EF4-FFF2-40B4-BE49-F238E27FC236}">
                <a16:creationId xmlns:a16="http://schemas.microsoft.com/office/drawing/2014/main" id="{B9D0E0DA-88F5-0219-5B1F-AB86C0F2FC87}"/>
              </a:ext>
            </a:extLst>
          </p:cNvPr>
          <p:cNvGrpSpPr/>
          <p:nvPr/>
        </p:nvGrpSpPr>
        <p:grpSpPr>
          <a:xfrm>
            <a:off x="3823559" y="4178826"/>
            <a:ext cx="632015" cy="632234"/>
            <a:chOff x="3802620" y="1176257"/>
            <a:chExt cx="1538872" cy="1539406"/>
          </a:xfrm>
        </p:grpSpPr>
        <p:sp>
          <p:nvSpPr>
            <p:cNvPr id="74" name="Google Shape;102;p16">
              <a:extLst>
                <a:ext uri="{FF2B5EF4-FFF2-40B4-BE49-F238E27FC236}">
                  <a16:creationId xmlns:a16="http://schemas.microsoft.com/office/drawing/2014/main" id="{FA0D168F-C267-C867-44FD-E829D64A3FDF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3;p16">
              <a:extLst>
                <a:ext uri="{FF2B5EF4-FFF2-40B4-BE49-F238E27FC236}">
                  <a16:creationId xmlns:a16="http://schemas.microsoft.com/office/drawing/2014/main" id="{96EC227A-CBAF-18E1-A933-452BE324B1A5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6" name="Google Shape;104;p16">
            <a:extLst>
              <a:ext uri="{FF2B5EF4-FFF2-40B4-BE49-F238E27FC236}">
                <a16:creationId xmlns:a16="http://schemas.microsoft.com/office/drawing/2014/main" id="{75D5959A-212C-9CD7-D51B-1769FDDB563F}"/>
              </a:ext>
            </a:extLst>
          </p:cNvPr>
          <p:cNvSpPr/>
          <p:nvPr/>
        </p:nvSpPr>
        <p:spPr>
          <a:xfrm>
            <a:off x="2186068" y="5890009"/>
            <a:ext cx="28332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105;p16">
            <a:extLst>
              <a:ext uri="{FF2B5EF4-FFF2-40B4-BE49-F238E27FC236}">
                <a16:creationId xmlns:a16="http://schemas.microsoft.com/office/drawing/2014/main" id="{7FF3BF12-01DD-DE7E-87B5-806B66B77678}"/>
              </a:ext>
            </a:extLst>
          </p:cNvPr>
          <p:cNvGrpSpPr/>
          <p:nvPr/>
        </p:nvGrpSpPr>
        <p:grpSpPr>
          <a:xfrm>
            <a:off x="2386553" y="6155480"/>
            <a:ext cx="3236474" cy="550224"/>
            <a:chOff x="1115284" y="3948477"/>
            <a:chExt cx="2038540" cy="484986"/>
          </a:xfrm>
        </p:grpSpPr>
        <p:sp>
          <p:nvSpPr>
            <p:cNvPr id="78" name="Google Shape;106;p16">
              <a:extLst>
                <a:ext uri="{FF2B5EF4-FFF2-40B4-BE49-F238E27FC236}">
                  <a16:creationId xmlns:a16="http://schemas.microsoft.com/office/drawing/2014/main" id="{382B11E7-B201-A333-EBEB-F8D42B8430B0}"/>
                </a:ext>
              </a:extLst>
            </p:cNvPr>
            <p:cNvSpPr txBox="1"/>
            <p:nvPr/>
          </p:nvSpPr>
          <p:spPr>
            <a:xfrm>
              <a:off x="1115284" y="3996963"/>
              <a:ext cx="1285205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9" name="Google Shape;107;p16">
              <a:extLst>
                <a:ext uri="{FF2B5EF4-FFF2-40B4-BE49-F238E27FC236}">
                  <a16:creationId xmlns:a16="http://schemas.microsoft.com/office/drawing/2014/main" id="{23131932-0F50-A754-C5EC-00C685FC50F2}"/>
                </a:ext>
              </a:extLst>
            </p:cNvPr>
            <p:cNvSpPr txBox="1"/>
            <p:nvPr/>
          </p:nvSpPr>
          <p:spPr>
            <a:xfrm>
              <a:off x="1367024" y="3948477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LEDs</a:t>
              </a:r>
            </a:p>
          </p:txBody>
        </p:sp>
      </p:grpSp>
      <p:grpSp>
        <p:nvGrpSpPr>
          <p:cNvPr id="80" name="Google Shape;108;p16">
            <a:extLst>
              <a:ext uri="{FF2B5EF4-FFF2-40B4-BE49-F238E27FC236}">
                <a16:creationId xmlns:a16="http://schemas.microsoft.com/office/drawing/2014/main" id="{A3A0A789-2862-D534-DAA9-DFFDB535E7F9}"/>
              </a:ext>
            </a:extLst>
          </p:cNvPr>
          <p:cNvGrpSpPr/>
          <p:nvPr/>
        </p:nvGrpSpPr>
        <p:grpSpPr>
          <a:xfrm>
            <a:off x="4248687" y="5978605"/>
            <a:ext cx="632015" cy="632234"/>
            <a:chOff x="3802620" y="1176257"/>
            <a:chExt cx="1538872" cy="1539406"/>
          </a:xfrm>
        </p:grpSpPr>
        <p:sp>
          <p:nvSpPr>
            <p:cNvPr id="81" name="Google Shape;109;p16">
              <a:extLst>
                <a:ext uri="{FF2B5EF4-FFF2-40B4-BE49-F238E27FC236}">
                  <a16:creationId xmlns:a16="http://schemas.microsoft.com/office/drawing/2014/main" id="{586271F3-2EBC-905C-7E03-5D8E86A73AC2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0;p16">
              <a:extLst>
                <a:ext uri="{FF2B5EF4-FFF2-40B4-BE49-F238E27FC236}">
                  <a16:creationId xmlns:a16="http://schemas.microsoft.com/office/drawing/2014/main" id="{3FC3C2BE-C61D-9EBC-252C-B5FAA8839D5F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111;p16">
            <a:extLst>
              <a:ext uri="{FF2B5EF4-FFF2-40B4-BE49-F238E27FC236}">
                <a16:creationId xmlns:a16="http://schemas.microsoft.com/office/drawing/2014/main" id="{3BF4174F-AB05-1EB7-539C-ED8CEB774A1A}"/>
              </a:ext>
            </a:extLst>
          </p:cNvPr>
          <p:cNvSpPr/>
          <p:nvPr/>
        </p:nvSpPr>
        <p:spPr>
          <a:xfrm>
            <a:off x="9320020" y="2364480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114;p16">
            <a:extLst>
              <a:ext uri="{FF2B5EF4-FFF2-40B4-BE49-F238E27FC236}">
                <a16:creationId xmlns:a16="http://schemas.microsoft.com/office/drawing/2014/main" id="{7115EC97-6647-AD16-A711-46A6C81F935C}"/>
              </a:ext>
            </a:extLst>
          </p:cNvPr>
          <p:cNvSpPr txBox="1"/>
          <p:nvPr/>
        </p:nvSpPr>
        <p:spPr>
          <a:xfrm flipH="1">
            <a:off x="9024437" y="2381216"/>
            <a:ext cx="3065293" cy="75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IR remote control</a:t>
            </a:r>
          </a:p>
        </p:txBody>
      </p:sp>
      <p:grpSp>
        <p:nvGrpSpPr>
          <p:cNvPr id="85" name="Google Shape;115;p16">
            <a:extLst>
              <a:ext uri="{FF2B5EF4-FFF2-40B4-BE49-F238E27FC236}">
                <a16:creationId xmlns:a16="http://schemas.microsoft.com/office/drawing/2014/main" id="{8078687D-4F99-0D61-594D-419C526DC232}"/>
              </a:ext>
            </a:extLst>
          </p:cNvPr>
          <p:cNvGrpSpPr/>
          <p:nvPr/>
        </p:nvGrpSpPr>
        <p:grpSpPr>
          <a:xfrm flipH="1">
            <a:off x="9511156" y="2474838"/>
            <a:ext cx="632015" cy="632234"/>
            <a:chOff x="3802620" y="1176257"/>
            <a:chExt cx="1538872" cy="1539406"/>
          </a:xfrm>
        </p:grpSpPr>
        <p:sp>
          <p:nvSpPr>
            <p:cNvPr id="86" name="Google Shape;116;p16">
              <a:extLst>
                <a:ext uri="{FF2B5EF4-FFF2-40B4-BE49-F238E27FC236}">
                  <a16:creationId xmlns:a16="http://schemas.microsoft.com/office/drawing/2014/main" id="{60B43D9A-543F-0859-1D95-72FAC88C099A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7;p16">
              <a:extLst>
                <a:ext uri="{FF2B5EF4-FFF2-40B4-BE49-F238E27FC236}">
                  <a16:creationId xmlns:a16="http://schemas.microsoft.com/office/drawing/2014/main" id="{5FF92E97-8216-1DB7-E80C-C1DD17E7EF62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" name="Google Shape;118;p16">
            <a:extLst>
              <a:ext uri="{FF2B5EF4-FFF2-40B4-BE49-F238E27FC236}">
                <a16:creationId xmlns:a16="http://schemas.microsoft.com/office/drawing/2014/main" id="{989B8C18-E6A5-6299-5DB8-6B0DB04C0FB8}"/>
              </a:ext>
            </a:extLst>
          </p:cNvPr>
          <p:cNvSpPr/>
          <p:nvPr/>
        </p:nvSpPr>
        <p:spPr>
          <a:xfrm>
            <a:off x="9886144" y="4065797"/>
            <a:ext cx="2965114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119;p16">
            <a:extLst>
              <a:ext uri="{FF2B5EF4-FFF2-40B4-BE49-F238E27FC236}">
                <a16:creationId xmlns:a16="http://schemas.microsoft.com/office/drawing/2014/main" id="{DD168E27-A715-A6C7-3BAD-8BD1E89EBB46}"/>
              </a:ext>
            </a:extLst>
          </p:cNvPr>
          <p:cNvGrpSpPr/>
          <p:nvPr/>
        </p:nvGrpSpPr>
        <p:grpSpPr>
          <a:xfrm>
            <a:off x="9739758" y="4315019"/>
            <a:ext cx="3205332" cy="866830"/>
            <a:chOff x="7942571" y="2549162"/>
            <a:chExt cx="1931557" cy="678206"/>
          </a:xfrm>
        </p:grpSpPr>
        <p:sp>
          <p:nvSpPr>
            <p:cNvPr id="90" name="Google Shape;120;p16">
              <a:extLst>
                <a:ext uri="{FF2B5EF4-FFF2-40B4-BE49-F238E27FC236}">
                  <a16:creationId xmlns:a16="http://schemas.microsoft.com/office/drawing/2014/main" id="{20A7CBA1-AD0A-FAD3-01DE-C42CDBB3ECF7}"/>
                </a:ext>
              </a:extLst>
            </p:cNvPr>
            <p:cNvSpPr txBox="1"/>
            <p:nvPr/>
          </p:nvSpPr>
          <p:spPr>
            <a:xfrm flipH="1">
              <a:off x="8087328" y="279086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121;p16">
              <a:extLst>
                <a:ext uri="{FF2B5EF4-FFF2-40B4-BE49-F238E27FC236}">
                  <a16:creationId xmlns:a16="http://schemas.microsoft.com/office/drawing/2014/main" id="{83E98D36-93B2-BF1A-5ADD-8B3E3AB0290C}"/>
                </a:ext>
              </a:extLst>
            </p:cNvPr>
            <p:cNvSpPr txBox="1"/>
            <p:nvPr/>
          </p:nvSpPr>
          <p:spPr>
            <a:xfrm flipH="1">
              <a:off x="7942571" y="2549162"/>
              <a:ext cx="17868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Ultrasonic sensor</a:t>
              </a:r>
            </a:p>
          </p:txBody>
        </p:sp>
      </p:grpSp>
      <p:grpSp>
        <p:nvGrpSpPr>
          <p:cNvPr id="92" name="Google Shape;122;p16">
            <a:extLst>
              <a:ext uri="{FF2B5EF4-FFF2-40B4-BE49-F238E27FC236}">
                <a16:creationId xmlns:a16="http://schemas.microsoft.com/office/drawing/2014/main" id="{AAFDD889-CF20-B863-1E07-4DC939DC05CB}"/>
              </a:ext>
            </a:extLst>
          </p:cNvPr>
          <p:cNvGrpSpPr/>
          <p:nvPr/>
        </p:nvGrpSpPr>
        <p:grpSpPr>
          <a:xfrm flipH="1">
            <a:off x="10023643" y="4197936"/>
            <a:ext cx="632015" cy="632234"/>
            <a:chOff x="3802620" y="1176257"/>
            <a:chExt cx="1538872" cy="1539406"/>
          </a:xfrm>
        </p:grpSpPr>
        <p:sp>
          <p:nvSpPr>
            <p:cNvPr id="93" name="Google Shape;123;p16">
              <a:extLst>
                <a:ext uri="{FF2B5EF4-FFF2-40B4-BE49-F238E27FC236}">
                  <a16:creationId xmlns:a16="http://schemas.microsoft.com/office/drawing/2014/main" id="{3ED701FD-A2C4-9CC8-A380-FCA12E16E275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4;p16">
              <a:extLst>
                <a:ext uri="{FF2B5EF4-FFF2-40B4-BE49-F238E27FC236}">
                  <a16:creationId xmlns:a16="http://schemas.microsoft.com/office/drawing/2014/main" id="{82EC4527-6BBB-CE64-D655-833BAD5404F6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95" name="Google Shape;125;p16">
            <a:extLst>
              <a:ext uri="{FF2B5EF4-FFF2-40B4-BE49-F238E27FC236}">
                <a16:creationId xmlns:a16="http://schemas.microsoft.com/office/drawing/2014/main" id="{0940EB9D-0F0E-E233-93A6-E669B6E320C4}"/>
              </a:ext>
            </a:extLst>
          </p:cNvPr>
          <p:cNvCxnSpPr>
            <a:cxnSpLocks/>
            <a:stCxn id="83" idx="1"/>
          </p:cNvCxnSpPr>
          <p:nvPr/>
        </p:nvCxnSpPr>
        <p:spPr>
          <a:xfrm flipH="1">
            <a:off x="8089398" y="2780580"/>
            <a:ext cx="1230622" cy="82251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6" name="Google Shape;127;p16">
            <a:extLst>
              <a:ext uri="{FF2B5EF4-FFF2-40B4-BE49-F238E27FC236}">
                <a16:creationId xmlns:a16="http://schemas.microsoft.com/office/drawing/2014/main" id="{B7F1782E-F425-E36D-DA29-139531C3012E}"/>
              </a:ext>
            </a:extLst>
          </p:cNvPr>
          <p:cNvCxnSpPr>
            <a:cxnSpLocks/>
          </p:cNvCxnSpPr>
          <p:nvPr/>
        </p:nvCxnSpPr>
        <p:spPr>
          <a:xfrm flipV="1">
            <a:off x="5061452" y="5095376"/>
            <a:ext cx="1289588" cy="118338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7" name="Google Shape;131;p16">
            <a:extLst>
              <a:ext uri="{FF2B5EF4-FFF2-40B4-BE49-F238E27FC236}">
                <a16:creationId xmlns:a16="http://schemas.microsoft.com/office/drawing/2014/main" id="{AD7E4032-A7E0-0C4B-96F3-A13785FEF296}"/>
              </a:ext>
            </a:extLst>
          </p:cNvPr>
          <p:cNvCxnSpPr>
            <a:cxnSpLocks/>
            <a:stCxn id="88" idx="1"/>
          </p:cNvCxnSpPr>
          <p:nvPr/>
        </p:nvCxnSpPr>
        <p:spPr>
          <a:xfrm flipH="1">
            <a:off x="8536507" y="4481897"/>
            <a:ext cx="1349637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8" name="Google Shape;159;p16">
            <a:extLst>
              <a:ext uri="{FF2B5EF4-FFF2-40B4-BE49-F238E27FC236}">
                <a16:creationId xmlns:a16="http://schemas.microsoft.com/office/drawing/2014/main" id="{75B7D629-9486-A5A1-ED02-04C042BDB479}"/>
              </a:ext>
            </a:extLst>
          </p:cNvPr>
          <p:cNvSpPr/>
          <p:nvPr/>
        </p:nvSpPr>
        <p:spPr>
          <a:xfrm>
            <a:off x="9267484" y="5890009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160;p16">
            <a:extLst>
              <a:ext uri="{FF2B5EF4-FFF2-40B4-BE49-F238E27FC236}">
                <a16:creationId xmlns:a16="http://schemas.microsoft.com/office/drawing/2014/main" id="{57F9BCD5-02A7-0B6D-6246-9861B2D5C427}"/>
              </a:ext>
            </a:extLst>
          </p:cNvPr>
          <p:cNvGrpSpPr/>
          <p:nvPr/>
        </p:nvGrpSpPr>
        <p:grpSpPr>
          <a:xfrm>
            <a:off x="9984091" y="6175758"/>
            <a:ext cx="2019121" cy="502432"/>
            <a:chOff x="7178417" y="4026356"/>
            <a:chExt cx="2019121" cy="502432"/>
          </a:xfrm>
        </p:grpSpPr>
        <p:sp>
          <p:nvSpPr>
            <p:cNvPr id="100" name="Google Shape;161;p16">
              <a:extLst>
                <a:ext uri="{FF2B5EF4-FFF2-40B4-BE49-F238E27FC236}">
                  <a16:creationId xmlns:a16="http://schemas.microsoft.com/office/drawing/2014/main" id="{5C8B2578-7601-1E91-1506-C1391B614075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62;p16">
              <a:extLst>
                <a:ext uri="{FF2B5EF4-FFF2-40B4-BE49-F238E27FC236}">
                  <a16:creationId xmlns:a16="http://schemas.microsoft.com/office/drawing/2014/main" id="{95B937E4-CA66-9132-74B7-BFE81A224425}"/>
                </a:ext>
              </a:extLst>
            </p:cNvPr>
            <p:cNvSpPr txBox="1"/>
            <p:nvPr/>
          </p:nvSpPr>
          <p:spPr>
            <a:xfrm flipH="1">
              <a:off x="7178417" y="4026356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Color sensors</a:t>
              </a: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02" name="Google Shape;163;p16">
            <a:extLst>
              <a:ext uri="{FF2B5EF4-FFF2-40B4-BE49-F238E27FC236}">
                <a16:creationId xmlns:a16="http://schemas.microsoft.com/office/drawing/2014/main" id="{E854BFBE-D9E2-EB19-9F83-DAE140CBFDDE}"/>
              </a:ext>
            </a:extLst>
          </p:cNvPr>
          <p:cNvGrpSpPr/>
          <p:nvPr/>
        </p:nvGrpSpPr>
        <p:grpSpPr>
          <a:xfrm flipH="1">
            <a:off x="9423750" y="5967292"/>
            <a:ext cx="632015" cy="632234"/>
            <a:chOff x="3802620" y="1176257"/>
            <a:chExt cx="1538872" cy="1539406"/>
          </a:xfrm>
        </p:grpSpPr>
        <p:sp>
          <p:nvSpPr>
            <p:cNvPr id="103" name="Google Shape;164;p16">
              <a:extLst>
                <a:ext uri="{FF2B5EF4-FFF2-40B4-BE49-F238E27FC236}">
                  <a16:creationId xmlns:a16="http://schemas.microsoft.com/office/drawing/2014/main" id="{3D0F5603-1C1A-08A3-58FE-DB7D99A9585D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5;p16">
              <a:extLst>
                <a:ext uri="{FF2B5EF4-FFF2-40B4-BE49-F238E27FC236}">
                  <a16:creationId xmlns:a16="http://schemas.microsoft.com/office/drawing/2014/main" id="{A4408F6A-78C4-C4F1-B7BE-E7F7E7B97762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11;p16">
            <a:extLst>
              <a:ext uri="{FF2B5EF4-FFF2-40B4-BE49-F238E27FC236}">
                <a16:creationId xmlns:a16="http://schemas.microsoft.com/office/drawing/2014/main" id="{94FE0C2E-9A6D-DF99-7D2C-2DE64E7FD475}"/>
              </a:ext>
            </a:extLst>
          </p:cNvPr>
          <p:cNvSpPr/>
          <p:nvPr/>
        </p:nvSpPr>
        <p:spPr>
          <a:xfrm>
            <a:off x="2184542" y="2370216"/>
            <a:ext cx="2836253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115;p16">
            <a:extLst>
              <a:ext uri="{FF2B5EF4-FFF2-40B4-BE49-F238E27FC236}">
                <a16:creationId xmlns:a16="http://schemas.microsoft.com/office/drawing/2014/main" id="{3936BB1C-3C2F-EA9E-03F9-63B4D5D0F04A}"/>
              </a:ext>
            </a:extLst>
          </p:cNvPr>
          <p:cNvGrpSpPr/>
          <p:nvPr/>
        </p:nvGrpSpPr>
        <p:grpSpPr>
          <a:xfrm flipH="1">
            <a:off x="4258252" y="2475040"/>
            <a:ext cx="632015" cy="632234"/>
            <a:chOff x="3802620" y="1176257"/>
            <a:chExt cx="1538872" cy="1539406"/>
          </a:xfrm>
        </p:grpSpPr>
        <p:sp>
          <p:nvSpPr>
            <p:cNvPr id="107" name="Google Shape;116;p16">
              <a:extLst>
                <a:ext uri="{FF2B5EF4-FFF2-40B4-BE49-F238E27FC236}">
                  <a16:creationId xmlns:a16="http://schemas.microsoft.com/office/drawing/2014/main" id="{63B43837-B5C6-36AC-4DCE-BCAA29B6B505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7;p16">
              <a:extLst>
                <a:ext uri="{FF2B5EF4-FFF2-40B4-BE49-F238E27FC236}">
                  <a16:creationId xmlns:a16="http://schemas.microsoft.com/office/drawing/2014/main" id="{8E5AD5C4-939C-07A7-C491-739DFC9724B6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9" name="Google Shape;112;p16">
            <a:extLst>
              <a:ext uri="{FF2B5EF4-FFF2-40B4-BE49-F238E27FC236}">
                <a16:creationId xmlns:a16="http://schemas.microsoft.com/office/drawing/2014/main" id="{D120DBBE-7F6D-FF0E-D6E8-7641910EF625}"/>
              </a:ext>
            </a:extLst>
          </p:cNvPr>
          <p:cNvGrpSpPr/>
          <p:nvPr/>
        </p:nvGrpSpPr>
        <p:grpSpPr>
          <a:xfrm>
            <a:off x="887338" y="1314395"/>
            <a:ext cx="3595283" cy="1756227"/>
            <a:chOff x="5723730" y="-76494"/>
            <a:chExt cx="3595283" cy="1756227"/>
          </a:xfrm>
        </p:grpSpPr>
        <p:sp>
          <p:nvSpPr>
            <p:cNvPr id="110" name="Google Shape;113;p16">
              <a:extLst>
                <a:ext uri="{FF2B5EF4-FFF2-40B4-BE49-F238E27FC236}">
                  <a16:creationId xmlns:a16="http://schemas.microsoft.com/office/drawing/2014/main" id="{6311E19A-7EBA-D414-188E-72CC9C74AE98}"/>
                </a:ext>
              </a:extLst>
            </p:cNvPr>
            <p:cNvSpPr txBox="1"/>
            <p:nvPr/>
          </p:nvSpPr>
          <p:spPr>
            <a:xfrm flipH="1">
              <a:off x="5723730" y="-76494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4;p16">
              <a:extLst>
                <a:ext uri="{FF2B5EF4-FFF2-40B4-BE49-F238E27FC236}">
                  <a16:creationId xmlns:a16="http://schemas.microsoft.com/office/drawing/2014/main" id="{AB977E9C-0D45-A93C-D1CD-94C5CCE70392}"/>
                </a:ext>
              </a:extLst>
            </p:cNvPr>
            <p:cNvSpPr txBox="1"/>
            <p:nvPr/>
          </p:nvSpPr>
          <p:spPr>
            <a:xfrm flipH="1">
              <a:off x="7222945" y="1419033"/>
              <a:ext cx="2096068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Servo motor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112" name="Google Shape;125;p16">
            <a:extLst>
              <a:ext uri="{FF2B5EF4-FFF2-40B4-BE49-F238E27FC236}">
                <a16:creationId xmlns:a16="http://schemas.microsoft.com/office/drawing/2014/main" id="{7FAD510F-9F8C-517D-082B-08F49B75C06F}"/>
              </a:ext>
            </a:extLst>
          </p:cNvPr>
          <p:cNvCxnSpPr>
            <a:cxnSpLocks/>
            <a:stCxn id="105" idx="3"/>
          </p:cNvCxnSpPr>
          <p:nvPr/>
        </p:nvCxnSpPr>
        <p:spPr>
          <a:xfrm>
            <a:off x="5020795" y="2786316"/>
            <a:ext cx="1199221" cy="85800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13" name="Google Shape;131;p16">
            <a:extLst>
              <a:ext uri="{FF2B5EF4-FFF2-40B4-BE49-F238E27FC236}">
                <a16:creationId xmlns:a16="http://schemas.microsoft.com/office/drawing/2014/main" id="{16A613D8-CA8B-4BFF-818E-877A7DEFEA19}"/>
              </a:ext>
            </a:extLst>
          </p:cNvPr>
          <p:cNvCxnSpPr>
            <a:cxnSpLocks/>
          </p:cNvCxnSpPr>
          <p:nvPr/>
        </p:nvCxnSpPr>
        <p:spPr>
          <a:xfrm flipH="1" flipV="1">
            <a:off x="8062135" y="5025990"/>
            <a:ext cx="1161490" cy="1234729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14" name="Google Shape;131;p16">
            <a:extLst>
              <a:ext uri="{FF2B5EF4-FFF2-40B4-BE49-F238E27FC236}">
                <a16:creationId xmlns:a16="http://schemas.microsoft.com/office/drawing/2014/main" id="{C3BF2F55-6606-8C1A-1AAF-9E6FCB93AEE1}"/>
              </a:ext>
            </a:extLst>
          </p:cNvPr>
          <p:cNvCxnSpPr>
            <a:cxnSpLocks/>
          </p:cNvCxnSpPr>
          <p:nvPr/>
        </p:nvCxnSpPr>
        <p:spPr>
          <a:xfrm>
            <a:off x="4585000" y="4481897"/>
            <a:ext cx="1275744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oval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39699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1416F5-0E7E-9FC1-27FF-4E6D54DC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887" y="1706136"/>
            <a:ext cx="6928626" cy="51964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3" name="Google Shape;159;p16">
            <a:extLst>
              <a:ext uri="{FF2B5EF4-FFF2-40B4-BE49-F238E27FC236}">
                <a16:creationId xmlns:a16="http://schemas.microsoft.com/office/drawing/2014/main" id="{B1AE04AC-B7C2-5826-DF79-5AE077780346}"/>
              </a:ext>
            </a:extLst>
          </p:cNvPr>
          <p:cNvSpPr/>
          <p:nvPr/>
        </p:nvSpPr>
        <p:spPr>
          <a:xfrm>
            <a:off x="11153824" y="994802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60;p16">
            <a:extLst>
              <a:ext uri="{FF2B5EF4-FFF2-40B4-BE49-F238E27FC236}">
                <a16:creationId xmlns:a16="http://schemas.microsoft.com/office/drawing/2014/main" id="{177AE790-AC2E-7662-F943-36DF8B3727FE}"/>
              </a:ext>
            </a:extLst>
          </p:cNvPr>
          <p:cNvGrpSpPr/>
          <p:nvPr/>
        </p:nvGrpSpPr>
        <p:grpSpPr>
          <a:xfrm>
            <a:off x="11287560" y="1280551"/>
            <a:ext cx="2550985" cy="502432"/>
            <a:chOff x="6595546" y="4026356"/>
            <a:chExt cx="2550985" cy="502432"/>
          </a:xfrm>
        </p:grpSpPr>
        <p:sp>
          <p:nvSpPr>
            <p:cNvPr id="15" name="Google Shape;161;p16">
              <a:extLst>
                <a:ext uri="{FF2B5EF4-FFF2-40B4-BE49-F238E27FC236}">
                  <a16:creationId xmlns:a16="http://schemas.microsoft.com/office/drawing/2014/main" id="{27CF3588-C694-0270-4DBD-38CB28E8D24A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" name="Google Shape;162;p16">
              <a:extLst>
                <a:ext uri="{FF2B5EF4-FFF2-40B4-BE49-F238E27FC236}">
                  <a16:creationId xmlns:a16="http://schemas.microsoft.com/office/drawing/2014/main" id="{42A639C5-5B68-4356-58C2-4760468BCCC8}"/>
                </a:ext>
              </a:extLst>
            </p:cNvPr>
            <p:cNvSpPr txBox="1"/>
            <p:nvPr/>
          </p:nvSpPr>
          <p:spPr>
            <a:xfrm flipH="1">
              <a:off x="6595546" y="4026356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series</a:t>
              </a:r>
              <a:endParaRPr sz="28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7" name="Google Shape;163;p16">
            <a:extLst>
              <a:ext uri="{FF2B5EF4-FFF2-40B4-BE49-F238E27FC236}">
                <a16:creationId xmlns:a16="http://schemas.microsoft.com/office/drawing/2014/main" id="{5391A1EA-5DEB-CB48-98BD-4E5B36D6D524}"/>
              </a:ext>
            </a:extLst>
          </p:cNvPr>
          <p:cNvGrpSpPr/>
          <p:nvPr/>
        </p:nvGrpSpPr>
        <p:grpSpPr>
          <a:xfrm flipH="1">
            <a:off x="11310090" y="1119160"/>
            <a:ext cx="632015" cy="632234"/>
            <a:chOff x="3802620" y="1176257"/>
            <a:chExt cx="1538872" cy="1539406"/>
          </a:xfrm>
        </p:grpSpPr>
        <p:sp>
          <p:nvSpPr>
            <p:cNvPr id="18" name="Google Shape;164;p16">
              <a:extLst>
                <a:ext uri="{FF2B5EF4-FFF2-40B4-BE49-F238E27FC236}">
                  <a16:creationId xmlns:a16="http://schemas.microsoft.com/office/drawing/2014/main" id="{53D76C6E-FB17-A62B-462B-3F4639FF1E76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5;p16">
              <a:extLst>
                <a:ext uri="{FF2B5EF4-FFF2-40B4-BE49-F238E27FC236}">
                  <a16:creationId xmlns:a16="http://schemas.microsoft.com/office/drawing/2014/main" id="{9568A78D-21C0-A9D2-90CE-BA6ABDB2EFA5}"/>
                </a:ext>
              </a:extLst>
            </p:cNvPr>
            <p:cNvSpPr/>
            <p:nvPr/>
          </p:nvSpPr>
          <p:spPr>
            <a:xfrm>
              <a:off x="3872191" y="1246396"/>
              <a:ext cx="1399727" cy="1399693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59;p16">
            <a:extLst>
              <a:ext uri="{FF2B5EF4-FFF2-40B4-BE49-F238E27FC236}">
                <a16:creationId xmlns:a16="http://schemas.microsoft.com/office/drawing/2014/main" id="{0A087D1C-D70E-C04F-A9BB-E6F116D0ED15}"/>
              </a:ext>
            </a:extLst>
          </p:cNvPr>
          <p:cNvSpPr/>
          <p:nvPr/>
        </p:nvSpPr>
        <p:spPr>
          <a:xfrm>
            <a:off x="11287559" y="6487099"/>
            <a:ext cx="3028681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160;p16">
            <a:extLst>
              <a:ext uri="{FF2B5EF4-FFF2-40B4-BE49-F238E27FC236}">
                <a16:creationId xmlns:a16="http://schemas.microsoft.com/office/drawing/2014/main" id="{69711CE9-78C7-5B7D-8D43-9C7056B64F25}"/>
              </a:ext>
            </a:extLst>
          </p:cNvPr>
          <p:cNvGrpSpPr/>
          <p:nvPr/>
        </p:nvGrpSpPr>
        <p:grpSpPr>
          <a:xfrm>
            <a:off x="11207055" y="6730799"/>
            <a:ext cx="2949617" cy="436500"/>
            <a:chOff x="6987253" y="3970678"/>
            <a:chExt cx="2019121" cy="436500"/>
          </a:xfrm>
        </p:grpSpPr>
        <p:sp>
          <p:nvSpPr>
            <p:cNvPr id="22" name="Google Shape;161;p16">
              <a:extLst>
                <a:ext uri="{FF2B5EF4-FFF2-40B4-BE49-F238E27FC236}">
                  <a16:creationId xmlns:a16="http://schemas.microsoft.com/office/drawing/2014/main" id="{52778F59-45D4-C19C-CE06-0654FC23EBAA}"/>
                </a:ext>
              </a:extLst>
            </p:cNvPr>
            <p:cNvSpPr txBox="1"/>
            <p:nvPr/>
          </p:nvSpPr>
          <p:spPr>
            <a:xfrm flipH="1">
              <a:off x="7070206" y="397067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" name="Google Shape;162;p16">
              <a:extLst>
                <a:ext uri="{FF2B5EF4-FFF2-40B4-BE49-F238E27FC236}">
                  <a16:creationId xmlns:a16="http://schemas.microsoft.com/office/drawing/2014/main" id="{AC30ED97-F2AC-9E15-86BF-C1242D13DE0E}"/>
                </a:ext>
              </a:extLst>
            </p:cNvPr>
            <p:cNvSpPr txBox="1"/>
            <p:nvPr/>
          </p:nvSpPr>
          <p:spPr>
            <a:xfrm flipH="1">
              <a:off x="6987253" y="4030415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Wi-Fi and Bluetooth</a:t>
              </a:r>
              <a:endParaRPr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4" name="Google Shape;163;p16">
            <a:extLst>
              <a:ext uri="{FF2B5EF4-FFF2-40B4-BE49-F238E27FC236}">
                <a16:creationId xmlns:a16="http://schemas.microsoft.com/office/drawing/2014/main" id="{75283189-2BD6-570E-39D4-09314F9C483F}"/>
              </a:ext>
            </a:extLst>
          </p:cNvPr>
          <p:cNvGrpSpPr/>
          <p:nvPr/>
        </p:nvGrpSpPr>
        <p:grpSpPr>
          <a:xfrm flipH="1">
            <a:off x="11443826" y="6564382"/>
            <a:ext cx="632015" cy="632234"/>
            <a:chOff x="3802620" y="1176257"/>
            <a:chExt cx="1538872" cy="1539406"/>
          </a:xfrm>
        </p:grpSpPr>
        <p:sp>
          <p:nvSpPr>
            <p:cNvPr id="25" name="Google Shape;164;p16">
              <a:extLst>
                <a:ext uri="{FF2B5EF4-FFF2-40B4-BE49-F238E27FC236}">
                  <a16:creationId xmlns:a16="http://schemas.microsoft.com/office/drawing/2014/main" id="{D4C69D4B-1F4F-A857-EC82-E755AB18CDA9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5;p16">
              <a:extLst>
                <a:ext uri="{FF2B5EF4-FFF2-40B4-BE49-F238E27FC236}">
                  <a16:creationId xmlns:a16="http://schemas.microsoft.com/office/drawing/2014/main" id="{8ABE6CEF-4DF8-C35C-1416-B7DF45202158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59;p16">
            <a:extLst>
              <a:ext uri="{FF2B5EF4-FFF2-40B4-BE49-F238E27FC236}">
                <a16:creationId xmlns:a16="http://schemas.microsoft.com/office/drawing/2014/main" id="{8CC1F56C-DE4B-E955-5705-10685C53CC90}"/>
              </a:ext>
            </a:extLst>
          </p:cNvPr>
          <p:cNvSpPr/>
          <p:nvPr/>
        </p:nvSpPr>
        <p:spPr>
          <a:xfrm>
            <a:off x="195698" y="1612634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60;p16">
            <a:extLst>
              <a:ext uri="{FF2B5EF4-FFF2-40B4-BE49-F238E27FC236}">
                <a16:creationId xmlns:a16="http://schemas.microsoft.com/office/drawing/2014/main" id="{970C306B-9774-3ECF-1FF7-C9410481681C}"/>
              </a:ext>
            </a:extLst>
          </p:cNvPr>
          <p:cNvGrpSpPr/>
          <p:nvPr/>
        </p:nvGrpSpPr>
        <p:grpSpPr>
          <a:xfrm>
            <a:off x="-178614" y="1895979"/>
            <a:ext cx="4639102" cy="571328"/>
            <a:chOff x="6176095" y="3957460"/>
            <a:chExt cx="2924105" cy="571328"/>
          </a:xfrm>
        </p:grpSpPr>
        <p:sp>
          <p:nvSpPr>
            <p:cNvPr id="29" name="Google Shape;161;p16">
              <a:extLst>
                <a:ext uri="{FF2B5EF4-FFF2-40B4-BE49-F238E27FC236}">
                  <a16:creationId xmlns:a16="http://schemas.microsoft.com/office/drawing/2014/main" id="{C224EA5D-E682-8E3A-0672-7FF1E86EF999}"/>
                </a:ext>
              </a:extLst>
            </p:cNvPr>
            <p:cNvSpPr txBox="1"/>
            <p:nvPr/>
          </p:nvSpPr>
          <p:spPr>
            <a:xfrm flipH="1">
              <a:off x="7313400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" name="Google Shape;162;p16">
              <a:extLst>
                <a:ext uri="{FF2B5EF4-FFF2-40B4-BE49-F238E27FC236}">
                  <a16:creationId xmlns:a16="http://schemas.microsoft.com/office/drawing/2014/main" id="{62C612BF-AEB2-9C01-F780-A94D66CA267B}"/>
                </a:ext>
              </a:extLst>
            </p:cNvPr>
            <p:cNvSpPr txBox="1"/>
            <p:nvPr/>
          </p:nvSpPr>
          <p:spPr>
            <a:xfrm flipH="1">
              <a:off x="6176095" y="3957460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Deal with the enemy</a:t>
              </a:r>
              <a:endParaRPr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1" name="Google Shape;163;p16">
            <a:extLst>
              <a:ext uri="{FF2B5EF4-FFF2-40B4-BE49-F238E27FC236}">
                <a16:creationId xmlns:a16="http://schemas.microsoft.com/office/drawing/2014/main" id="{2C00E12F-F128-63F0-4990-7AD12D8F6762}"/>
              </a:ext>
            </a:extLst>
          </p:cNvPr>
          <p:cNvGrpSpPr/>
          <p:nvPr/>
        </p:nvGrpSpPr>
        <p:grpSpPr>
          <a:xfrm flipH="1">
            <a:off x="279778" y="1722223"/>
            <a:ext cx="632015" cy="632234"/>
            <a:chOff x="3802620" y="1176257"/>
            <a:chExt cx="1538872" cy="1539406"/>
          </a:xfrm>
        </p:grpSpPr>
        <p:sp>
          <p:nvSpPr>
            <p:cNvPr id="32" name="Google Shape;164;p16">
              <a:extLst>
                <a:ext uri="{FF2B5EF4-FFF2-40B4-BE49-F238E27FC236}">
                  <a16:creationId xmlns:a16="http://schemas.microsoft.com/office/drawing/2014/main" id="{2E3F81E7-1DAD-E9BC-DC79-0EBCC2E44CC7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5;p16">
              <a:extLst>
                <a:ext uri="{FF2B5EF4-FFF2-40B4-BE49-F238E27FC236}">
                  <a16:creationId xmlns:a16="http://schemas.microsoft.com/office/drawing/2014/main" id="{C69AFB84-0C1D-4682-D410-34415D22F29C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159;p16">
            <a:extLst>
              <a:ext uri="{FF2B5EF4-FFF2-40B4-BE49-F238E27FC236}">
                <a16:creationId xmlns:a16="http://schemas.microsoft.com/office/drawing/2014/main" id="{B87F7B6C-4577-3F65-5244-0CFE1D5DDA58}"/>
              </a:ext>
            </a:extLst>
          </p:cNvPr>
          <p:cNvSpPr/>
          <p:nvPr/>
        </p:nvSpPr>
        <p:spPr>
          <a:xfrm>
            <a:off x="278710" y="6356750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160;p16">
            <a:extLst>
              <a:ext uri="{FF2B5EF4-FFF2-40B4-BE49-F238E27FC236}">
                <a16:creationId xmlns:a16="http://schemas.microsoft.com/office/drawing/2014/main" id="{7ABAE4CB-60AF-043D-A04A-60720384143F}"/>
              </a:ext>
            </a:extLst>
          </p:cNvPr>
          <p:cNvGrpSpPr/>
          <p:nvPr/>
        </p:nvGrpSpPr>
        <p:grpSpPr>
          <a:xfrm>
            <a:off x="691931" y="6642499"/>
            <a:ext cx="2271500" cy="502432"/>
            <a:chOff x="6875031" y="4026356"/>
            <a:chExt cx="2271500" cy="502432"/>
          </a:xfrm>
        </p:grpSpPr>
        <p:sp>
          <p:nvSpPr>
            <p:cNvPr id="36" name="Google Shape;161;p16">
              <a:extLst>
                <a:ext uri="{FF2B5EF4-FFF2-40B4-BE49-F238E27FC236}">
                  <a16:creationId xmlns:a16="http://schemas.microsoft.com/office/drawing/2014/main" id="{CE054772-2137-1577-3592-91254361E527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" name="Google Shape;162;p16">
              <a:extLst>
                <a:ext uri="{FF2B5EF4-FFF2-40B4-BE49-F238E27FC236}">
                  <a16:creationId xmlns:a16="http://schemas.microsoft.com/office/drawing/2014/main" id="{5ECDC344-6FE3-FFC1-2A92-51E9FBE9F884}"/>
                </a:ext>
              </a:extLst>
            </p:cNvPr>
            <p:cNvSpPr txBox="1"/>
            <p:nvPr/>
          </p:nvSpPr>
          <p:spPr>
            <a:xfrm flipH="1">
              <a:off x="6875031" y="4026356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Back </a:t>
              </a:r>
              <a:r>
                <a:rPr lang="en-US" sz="2400" b="1" dirty="0" err="1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boint</a:t>
              </a: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   </a:t>
              </a: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8" name="Google Shape;163;p16">
            <a:extLst>
              <a:ext uri="{FF2B5EF4-FFF2-40B4-BE49-F238E27FC236}">
                <a16:creationId xmlns:a16="http://schemas.microsoft.com/office/drawing/2014/main" id="{9E2B574A-AEB8-60C1-750B-C5F6BA110305}"/>
              </a:ext>
            </a:extLst>
          </p:cNvPr>
          <p:cNvGrpSpPr/>
          <p:nvPr/>
        </p:nvGrpSpPr>
        <p:grpSpPr>
          <a:xfrm flipH="1">
            <a:off x="434976" y="6434033"/>
            <a:ext cx="632015" cy="632234"/>
            <a:chOff x="3802620" y="1176257"/>
            <a:chExt cx="1538872" cy="1539406"/>
          </a:xfrm>
        </p:grpSpPr>
        <p:sp>
          <p:nvSpPr>
            <p:cNvPr id="39" name="Google Shape;164;p16">
              <a:extLst>
                <a:ext uri="{FF2B5EF4-FFF2-40B4-BE49-F238E27FC236}">
                  <a16:creationId xmlns:a16="http://schemas.microsoft.com/office/drawing/2014/main" id="{77B54F4E-AE5F-EE07-8707-AFBF7FE95224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5;p16">
              <a:extLst>
                <a:ext uri="{FF2B5EF4-FFF2-40B4-BE49-F238E27FC236}">
                  <a16:creationId xmlns:a16="http://schemas.microsoft.com/office/drawing/2014/main" id="{DDC403BD-EC1A-AC3F-1F5D-0BCEEDF9CAC5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4D1F8B0D-8A46-A4B1-E2F3-00542F0E304B}"/>
              </a:ext>
            </a:extLst>
          </p:cNvPr>
          <p:cNvCxnSpPr>
            <a:cxnSpLocks/>
          </p:cNvCxnSpPr>
          <p:nvPr/>
        </p:nvCxnSpPr>
        <p:spPr>
          <a:xfrm rot="10800000">
            <a:off x="3115511" y="2051854"/>
            <a:ext cx="735377" cy="39298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849B21F1-495D-564A-7ADF-991528B2D98E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44085" y="6356750"/>
            <a:ext cx="713774" cy="51082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4F1F30B4-8862-538D-8E90-D3625C6A37F6}"/>
              </a:ext>
            </a:extLst>
          </p:cNvPr>
          <p:cNvCxnSpPr>
            <a:cxnSpLocks/>
          </p:cNvCxnSpPr>
          <p:nvPr/>
        </p:nvCxnSpPr>
        <p:spPr>
          <a:xfrm>
            <a:off x="10391718" y="6750150"/>
            <a:ext cx="794770" cy="283398"/>
          </a:xfrm>
          <a:prstGeom prst="curvedConnector3">
            <a:avLst>
              <a:gd name="adj1" fmla="val 415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83543C31-EF23-7B24-AEC9-159A83764615}"/>
              </a:ext>
            </a:extLst>
          </p:cNvPr>
          <p:cNvCxnSpPr>
            <a:cxnSpLocks/>
          </p:cNvCxnSpPr>
          <p:nvPr/>
        </p:nvCxnSpPr>
        <p:spPr>
          <a:xfrm flipV="1">
            <a:off x="9801922" y="1346483"/>
            <a:ext cx="1209293" cy="35965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404BE6C-07EE-4E58-D05C-136225773BB9}"/>
              </a:ext>
            </a:extLst>
          </p:cNvPr>
          <p:cNvSpPr/>
          <p:nvPr/>
        </p:nvSpPr>
        <p:spPr>
          <a:xfrm>
            <a:off x="5251801" y="374433"/>
            <a:ext cx="3847170" cy="83220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C00000"/>
                </a:solidFill>
                <a:latin typeface="Ravie" panose="04040805050809020602" pitchFamily="82" charset="0"/>
              </a:rPr>
              <a:t>  Qader A1 V2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74" name="Google Shape;159;p16">
            <a:extLst>
              <a:ext uri="{FF2B5EF4-FFF2-40B4-BE49-F238E27FC236}">
                <a16:creationId xmlns:a16="http://schemas.microsoft.com/office/drawing/2014/main" id="{5A1D5DCD-CEA2-743D-982F-9FB6E74FC020}"/>
              </a:ext>
            </a:extLst>
          </p:cNvPr>
          <p:cNvSpPr/>
          <p:nvPr/>
        </p:nvSpPr>
        <p:spPr>
          <a:xfrm>
            <a:off x="11783943" y="3678730"/>
            <a:ext cx="2836800" cy="832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160;p16">
            <a:extLst>
              <a:ext uri="{FF2B5EF4-FFF2-40B4-BE49-F238E27FC236}">
                <a16:creationId xmlns:a16="http://schemas.microsoft.com/office/drawing/2014/main" id="{063CADC4-BFB1-5456-B278-55625F6D11E9}"/>
              </a:ext>
            </a:extLst>
          </p:cNvPr>
          <p:cNvGrpSpPr/>
          <p:nvPr/>
        </p:nvGrpSpPr>
        <p:grpSpPr>
          <a:xfrm>
            <a:off x="12297120" y="3941674"/>
            <a:ext cx="2171544" cy="525237"/>
            <a:chOff x="6974987" y="4003551"/>
            <a:chExt cx="2171544" cy="525237"/>
          </a:xfrm>
        </p:grpSpPr>
        <p:sp>
          <p:nvSpPr>
            <p:cNvPr id="76" name="Google Shape;161;p16">
              <a:extLst>
                <a:ext uri="{FF2B5EF4-FFF2-40B4-BE49-F238E27FC236}">
                  <a16:creationId xmlns:a16="http://schemas.microsoft.com/office/drawing/2014/main" id="{D77B358B-EE79-B33D-D467-F05E3662F371}"/>
                </a:ext>
              </a:extLst>
            </p:cNvPr>
            <p:cNvSpPr txBox="1"/>
            <p:nvPr/>
          </p:nvSpPr>
          <p:spPr>
            <a:xfrm flipH="1">
              <a:off x="7359731" y="4092288"/>
              <a:ext cx="1786800" cy="43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de-DE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" name="Google Shape;162;p16">
              <a:extLst>
                <a:ext uri="{FF2B5EF4-FFF2-40B4-BE49-F238E27FC236}">
                  <a16:creationId xmlns:a16="http://schemas.microsoft.com/office/drawing/2014/main" id="{41BD0DBC-8D0D-B4A4-51B4-94664D104496}"/>
                </a:ext>
              </a:extLst>
            </p:cNvPr>
            <p:cNvSpPr txBox="1"/>
            <p:nvPr/>
          </p:nvSpPr>
          <p:spPr>
            <a:xfrm flipH="1">
              <a:off x="6974987" y="4003551"/>
              <a:ext cx="2019121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Two system</a:t>
              </a:r>
              <a:endParaRPr sz="2400" b="1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8" name="Google Shape;163;p16">
            <a:extLst>
              <a:ext uri="{FF2B5EF4-FFF2-40B4-BE49-F238E27FC236}">
                <a16:creationId xmlns:a16="http://schemas.microsoft.com/office/drawing/2014/main" id="{92B5BE5A-F4F7-D876-6DD1-CA1590EB3CE3}"/>
              </a:ext>
            </a:extLst>
          </p:cNvPr>
          <p:cNvGrpSpPr/>
          <p:nvPr/>
        </p:nvGrpSpPr>
        <p:grpSpPr>
          <a:xfrm flipH="1">
            <a:off x="11940209" y="3756013"/>
            <a:ext cx="632015" cy="632234"/>
            <a:chOff x="3802620" y="1176257"/>
            <a:chExt cx="1538872" cy="1539406"/>
          </a:xfrm>
        </p:grpSpPr>
        <p:sp>
          <p:nvSpPr>
            <p:cNvPr id="79" name="Google Shape;164;p16">
              <a:extLst>
                <a:ext uri="{FF2B5EF4-FFF2-40B4-BE49-F238E27FC236}">
                  <a16:creationId xmlns:a16="http://schemas.microsoft.com/office/drawing/2014/main" id="{A12CE412-F1FB-AF09-8476-BA7C5ABAA269}"/>
                </a:ext>
              </a:extLst>
            </p:cNvPr>
            <p:cNvSpPr/>
            <p:nvPr/>
          </p:nvSpPr>
          <p:spPr>
            <a:xfrm>
              <a:off x="3802620" y="1176257"/>
              <a:ext cx="1538872" cy="1539406"/>
            </a:xfrm>
            <a:custGeom>
              <a:avLst/>
              <a:gdLst/>
              <a:ahLst/>
              <a:cxnLst/>
              <a:rect l="l" t="t" r="r" b="b"/>
              <a:pathLst>
                <a:path w="46074" h="46090" extrusionOk="0">
                  <a:moveTo>
                    <a:pt x="23045" y="1"/>
                  </a:moveTo>
                  <a:cubicBezTo>
                    <a:pt x="10315" y="1"/>
                    <a:pt x="1" y="10315"/>
                    <a:pt x="1" y="23045"/>
                  </a:cubicBezTo>
                  <a:cubicBezTo>
                    <a:pt x="1" y="35776"/>
                    <a:pt x="10315" y="46090"/>
                    <a:pt x="23045" y="46090"/>
                  </a:cubicBezTo>
                  <a:cubicBezTo>
                    <a:pt x="35759" y="46090"/>
                    <a:pt x="46073" y="35776"/>
                    <a:pt x="46073" y="23045"/>
                  </a:cubicBezTo>
                  <a:cubicBezTo>
                    <a:pt x="46073" y="10315"/>
                    <a:pt x="35759" y="1"/>
                    <a:pt x="23045" y="1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rgbClr val="FFFFFF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65;p16">
              <a:extLst>
                <a:ext uri="{FF2B5EF4-FFF2-40B4-BE49-F238E27FC236}">
                  <a16:creationId xmlns:a16="http://schemas.microsoft.com/office/drawing/2014/main" id="{114566F2-24BF-BAA1-2692-351D3E0DE3AD}"/>
                </a:ext>
              </a:extLst>
            </p:cNvPr>
            <p:cNvSpPr/>
            <p:nvPr/>
          </p:nvSpPr>
          <p:spPr>
            <a:xfrm>
              <a:off x="3872192" y="1246397"/>
              <a:ext cx="1399727" cy="1399694"/>
            </a:xfrm>
            <a:custGeom>
              <a:avLst/>
              <a:gdLst/>
              <a:ahLst/>
              <a:cxnLst/>
              <a:rect l="l" t="t" r="r" b="b"/>
              <a:pathLst>
                <a:path w="41908" h="41907" extrusionOk="0">
                  <a:moveTo>
                    <a:pt x="20962" y="0"/>
                  </a:moveTo>
                  <a:cubicBezTo>
                    <a:pt x="9382" y="0"/>
                    <a:pt x="1" y="9381"/>
                    <a:pt x="1" y="20945"/>
                  </a:cubicBezTo>
                  <a:cubicBezTo>
                    <a:pt x="1" y="32526"/>
                    <a:pt x="9382" y="41907"/>
                    <a:pt x="20962" y="41907"/>
                  </a:cubicBezTo>
                  <a:cubicBezTo>
                    <a:pt x="32526" y="41907"/>
                    <a:pt x="41907" y="32526"/>
                    <a:pt x="41907" y="20945"/>
                  </a:cubicBezTo>
                  <a:cubicBezTo>
                    <a:pt x="41907" y="9381"/>
                    <a:pt x="32526" y="0"/>
                    <a:pt x="20962" y="0"/>
                  </a:cubicBezTo>
                  <a:close/>
                </a:path>
              </a:pathLst>
            </a:custGeom>
            <a:gradFill>
              <a:gsLst>
                <a:gs pos="0">
                  <a:srgbClr val="000000">
                    <a:alpha val="11372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" name="Connector: Curved 86">
            <a:extLst>
              <a:ext uri="{FF2B5EF4-FFF2-40B4-BE49-F238E27FC236}">
                <a16:creationId xmlns:a16="http://schemas.microsoft.com/office/drawing/2014/main" id="{D75E311D-61D4-25ED-DA64-46E0AF51FC08}"/>
              </a:ext>
            </a:extLst>
          </p:cNvPr>
          <p:cNvCxnSpPr>
            <a:cxnSpLocks/>
          </p:cNvCxnSpPr>
          <p:nvPr/>
        </p:nvCxnSpPr>
        <p:spPr>
          <a:xfrm>
            <a:off x="10808087" y="4005708"/>
            <a:ext cx="949241" cy="132633"/>
          </a:xfrm>
          <a:prstGeom prst="curvedConnector3">
            <a:avLst>
              <a:gd name="adj1" fmla="val 3237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17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D5A350022A1F41967CEB791D1DCC59" ma:contentTypeVersion="5" ma:contentTypeDescription="Create a new document." ma:contentTypeScope="" ma:versionID="ce020f153af6b2c3ffbd16c26fd63106">
  <xsd:schema xmlns:xsd="http://www.w3.org/2001/XMLSchema" xmlns:xs="http://www.w3.org/2001/XMLSchema" xmlns:p="http://schemas.microsoft.com/office/2006/metadata/properties" xmlns:ns3="32e61c51-b857-4045-bbbf-7131d5baae8b" targetNamespace="http://schemas.microsoft.com/office/2006/metadata/properties" ma:root="true" ma:fieldsID="ad4624ec1e87a3f742e212a7453992b3" ns3:_="">
    <xsd:import namespace="32e61c51-b857-4045-bbbf-7131d5baae8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1c51-b857-4045-bbbf-7131d5baae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D1699E-4852-4CFD-8615-83838DAF30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61c51-b857-4045-bbbf-7131d5baae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D74C96-0A3F-440B-A5BC-6452439FB0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6BBD9D-C758-425B-953A-032DC5C359D1}">
  <ds:schemaRefs>
    <ds:schemaRef ds:uri="http://purl.org/dc/terms/"/>
    <ds:schemaRef ds:uri="http://www.w3.org/XML/1998/namespace"/>
    <ds:schemaRef ds:uri="http://purl.org/dc/elements/1.1/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32e61c51-b857-4045-bbbf-7131d5baae8b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1787</TotalTime>
  <Words>176</Words>
  <Application>Microsoft Office PowerPoint</Application>
  <PresentationFormat>Custom</PresentationFormat>
  <Paragraphs>68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7" baseType="lpstr">
      <vt:lpstr>Meiryo</vt:lpstr>
      <vt:lpstr>Arial</vt:lpstr>
      <vt:lpstr>Calibri (Body)</vt:lpstr>
      <vt:lpstr>Candara</vt:lpstr>
      <vt:lpstr>Fira Sans Extra Condensed SemiBold</vt:lpstr>
      <vt:lpstr>French Script MT</vt:lpstr>
      <vt:lpstr>Matura MT Script Capitals</vt:lpstr>
      <vt:lpstr>Myanmar Text</vt:lpstr>
      <vt:lpstr>Nunito</vt:lpstr>
      <vt:lpstr>PT Sans</vt:lpstr>
      <vt:lpstr>Ravie</vt:lpstr>
      <vt:lpstr>Roboto</vt:lpstr>
      <vt:lpstr>Rockwell Extra Bold</vt:lpstr>
      <vt:lpstr>Snap ITC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عمار محمد عبدالرحمن توفيق</cp:lastModifiedBy>
  <cp:revision>11</cp:revision>
  <dcterms:created xsi:type="dcterms:W3CDTF">2024-04-23T05:47:01Z</dcterms:created>
  <dcterms:modified xsi:type="dcterms:W3CDTF">2024-07-12T21:50:09Z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0x010100E7D5A350022A1F41967CEB791D1DCC59</vt:lpwstr>
  </property>
</Properties>
</file>